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0"/>
  </p:notesMasterIdLst>
  <p:sldIdLst>
    <p:sldId id="256" r:id="rId2"/>
    <p:sldId id="271" r:id="rId3"/>
    <p:sldId id="311" r:id="rId4"/>
    <p:sldId id="295" r:id="rId5"/>
    <p:sldId id="284" r:id="rId6"/>
    <p:sldId id="293" r:id="rId7"/>
    <p:sldId id="277" r:id="rId8"/>
    <p:sldId id="282" r:id="rId9"/>
    <p:sldId id="287" r:id="rId10"/>
    <p:sldId id="308" r:id="rId11"/>
    <p:sldId id="288" r:id="rId12"/>
    <p:sldId id="280" r:id="rId13"/>
    <p:sldId id="300" r:id="rId14"/>
    <p:sldId id="307" r:id="rId15"/>
    <p:sldId id="317" r:id="rId16"/>
    <p:sldId id="278" r:id="rId17"/>
    <p:sldId id="297" r:id="rId18"/>
    <p:sldId id="298" r:id="rId19"/>
    <p:sldId id="299" r:id="rId20"/>
    <p:sldId id="319" r:id="rId21"/>
    <p:sldId id="263" r:id="rId22"/>
    <p:sldId id="260" r:id="rId23"/>
    <p:sldId id="274" r:id="rId24"/>
    <p:sldId id="275" r:id="rId25"/>
    <p:sldId id="296" r:id="rId26"/>
    <p:sldId id="301" r:id="rId27"/>
    <p:sldId id="303" r:id="rId28"/>
    <p:sldId id="304" r:id="rId29"/>
    <p:sldId id="305" r:id="rId30"/>
    <p:sldId id="309" r:id="rId31"/>
    <p:sldId id="281" r:id="rId32"/>
    <p:sldId id="289" r:id="rId33"/>
    <p:sldId id="320" r:id="rId34"/>
    <p:sldId id="318" r:id="rId35"/>
    <p:sldId id="314" r:id="rId36"/>
    <p:sldId id="315" r:id="rId37"/>
    <p:sldId id="313" r:id="rId38"/>
    <p:sldId id="31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F47"/>
    <a:srgbClr val="F9FBFE"/>
    <a:srgbClr val="D75E71"/>
    <a:srgbClr val="DFE1AD"/>
    <a:srgbClr val="818630"/>
    <a:srgbClr val="CDCCC1"/>
    <a:srgbClr val="F9FAFD"/>
    <a:srgbClr val="FEFEFE"/>
    <a:srgbClr val="CD8E4F"/>
    <a:srgbClr val="2C1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A7DE0-1BEA-8941-96AA-D63BD8FE46AF}" v="680" dt="2025-05-12T05:40:50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5" autoAdjust="0"/>
    <p:restoredTop sz="94818"/>
  </p:normalViewPr>
  <p:slideViewPr>
    <p:cSldViewPr snapToGrid="0" showGuides="1">
      <p:cViewPr>
        <p:scale>
          <a:sx n="89" d="100"/>
          <a:sy n="89" d="100"/>
        </p:scale>
        <p:origin x="176" y="57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 Lora" userId="9592adf0c34cf16e" providerId="LiveId" clId="{753A7DE0-1BEA-8941-96AA-D63BD8FE46AF}"/>
    <pc:docChg chg="undo redo custSel addSld delSld modSld sldOrd">
      <pc:chgData name="Shin Lora" userId="9592adf0c34cf16e" providerId="LiveId" clId="{753A7DE0-1BEA-8941-96AA-D63BD8FE46AF}" dt="2025-05-12T05:42:57.451" v="18730" actId="1076"/>
      <pc:docMkLst>
        <pc:docMk/>
      </pc:docMkLst>
      <pc:sldChg chg="addSp delSp modSp add del mod">
        <pc:chgData name="Shin Lora" userId="9592adf0c34cf16e" providerId="LiveId" clId="{753A7DE0-1BEA-8941-96AA-D63BD8FE46AF}" dt="2025-05-08T06:32:42.631" v="13342" actId="2696"/>
        <pc:sldMkLst>
          <pc:docMk/>
          <pc:sldMk cId="1042109864" sldId="257"/>
        </pc:sldMkLst>
      </pc:sldChg>
      <pc:sldChg chg="addSp modSp mod">
        <pc:chgData name="Shin Lora" userId="9592adf0c34cf16e" providerId="LiveId" clId="{753A7DE0-1BEA-8941-96AA-D63BD8FE46AF}" dt="2025-05-09T04:46:15.156" v="13644" actId="1076"/>
        <pc:sldMkLst>
          <pc:docMk/>
          <pc:sldMk cId="2995227652" sldId="260"/>
        </pc:sldMkLst>
        <pc:spChg chg="mod">
          <ac:chgData name="Shin Lora" userId="9592adf0c34cf16e" providerId="LiveId" clId="{753A7DE0-1BEA-8941-96AA-D63BD8FE46AF}" dt="2025-05-08T06:49:39.137" v="13592" actId="1076"/>
          <ac:spMkLst>
            <pc:docMk/>
            <pc:sldMk cId="2995227652" sldId="260"/>
            <ac:spMk id="3" creationId="{99BE4F19-3377-F388-BB6B-DEE7A4C11F82}"/>
          </ac:spMkLst>
        </pc:spChg>
        <pc:spChg chg="add mod">
          <ac:chgData name="Shin Lora" userId="9592adf0c34cf16e" providerId="LiveId" clId="{753A7DE0-1BEA-8941-96AA-D63BD8FE46AF}" dt="2025-05-07T00:45:47.213" v="1148"/>
          <ac:spMkLst>
            <pc:docMk/>
            <pc:sldMk cId="2995227652" sldId="260"/>
            <ac:spMk id="4" creationId="{D08A3B5A-2DB4-765D-3E4F-D8F996B40406}"/>
          </ac:spMkLst>
        </pc:spChg>
        <pc:picChg chg="mod">
          <ac:chgData name="Shin Lora" userId="9592adf0c34cf16e" providerId="LiveId" clId="{753A7DE0-1BEA-8941-96AA-D63BD8FE46AF}" dt="2025-05-08T06:48:45.858" v="13591" actId="1076"/>
          <ac:picMkLst>
            <pc:docMk/>
            <pc:sldMk cId="2995227652" sldId="260"/>
            <ac:picMk id="2" creationId="{D606F554-2C62-9AAB-2631-99192625B691}"/>
          </ac:picMkLst>
        </pc:picChg>
        <pc:cxnChg chg="mod">
          <ac:chgData name="Shin Lora" userId="9592adf0c34cf16e" providerId="LiveId" clId="{753A7DE0-1BEA-8941-96AA-D63BD8FE46AF}" dt="2025-05-09T04:46:15.156" v="13644" actId="1076"/>
          <ac:cxnSpMkLst>
            <pc:docMk/>
            <pc:sldMk cId="2995227652" sldId="260"/>
            <ac:cxnSpMk id="16" creationId="{0F6D9028-973C-44F1-9200-2E686F40197A}"/>
          </ac:cxnSpMkLst>
        </pc:cxnChg>
      </pc:sldChg>
      <pc:sldChg chg="addSp delSp modSp mod">
        <pc:chgData name="Shin Lora" userId="9592adf0c34cf16e" providerId="LiveId" clId="{753A7DE0-1BEA-8941-96AA-D63BD8FE46AF}" dt="2025-05-07T00:51:08.931" v="1198" actId="478"/>
        <pc:sldMkLst>
          <pc:docMk/>
          <pc:sldMk cId="541776621" sldId="263"/>
        </pc:sldMkLst>
      </pc:sldChg>
      <pc:sldChg chg="addSp modSp del">
        <pc:chgData name="Shin Lora" userId="9592adf0c34cf16e" providerId="LiveId" clId="{753A7DE0-1BEA-8941-96AA-D63BD8FE46AF}" dt="2025-05-07T00:46:49.700" v="1168" actId="2696"/>
        <pc:sldMkLst>
          <pc:docMk/>
          <pc:sldMk cId="2148771927" sldId="264"/>
        </pc:sldMkLst>
      </pc:sldChg>
      <pc:sldChg chg="addSp modSp del">
        <pc:chgData name="Shin Lora" userId="9592adf0c34cf16e" providerId="LiveId" clId="{753A7DE0-1BEA-8941-96AA-D63BD8FE46AF}" dt="2025-05-07T02:27:13.985" v="5030" actId="2696"/>
        <pc:sldMkLst>
          <pc:docMk/>
          <pc:sldMk cId="3842355513" sldId="265"/>
        </pc:sldMkLst>
      </pc:sldChg>
      <pc:sldChg chg="del mod modShow">
        <pc:chgData name="Shin Lora" userId="9592adf0c34cf16e" providerId="LiveId" clId="{753A7DE0-1BEA-8941-96AA-D63BD8FE46AF}" dt="2025-05-01T01:20:10.746" v="380" actId="2696"/>
        <pc:sldMkLst>
          <pc:docMk/>
          <pc:sldMk cId="2858815826" sldId="268"/>
        </pc:sldMkLst>
      </pc:sldChg>
      <pc:sldChg chg="del">
        <pc:chgData name="Shin Lora" userId="9592adf0c34cf16e" providerId="LiveId" clId="{753A7DE0-1BEA-8941-96AA-D63BD8FE46AF}" dt="2025-05-01T01:20:01.900" v="379" actId="2696"/>
        <pc:sldMkLst>
          <pc:docMk/>
          <pc:sldMk cId="1501602058" sldId="269"/>
        </pc:sldMkLst>
      </pc:sldChg>
      <pc:sldChg chg="addSp delSp modSp del mod">
        <pc:chgData name="Shin Lora" userId="9592adf0c34cf16e" providerId="LiveId" clId="{753A7DE0-1BEA-8941-96AA-D63BD8FE46AF}" dt="2025-05-01T01:20:14.518" v="381" actId="2696"/>
        <pc:sldMkLst>
          <pc:docMk/>
          <pc:sldMk cId="2548566156" sldId="270"/>
        </pc:sldMkLst>
      </pc:sldChg>
      <pc:sldChg chg="addSp delSp modSp mod">
        <pc:chgData name="Shin Lora" userId="9592adf0c34cf16e" providerId="LiveId" clId="{753A7DE0-1BEA-8941-96AA-D63BD8FE46AF}" dt="2025-05-12T04:42:00.358" v="17783"/>
        <pc:sldMkLst>
          <pc:docMk/>
          <pc:sldMk cId="1337152723" sldId="271"/>
        </pc:sldMkLst>
        <pc:spChg chg="add mod">
          <ac:chgData name="Shin Lora" userId="9592adf0c34cf16e" providerId="LiveId" clId="{753A7DE0-1BEA-8941-96AA-D63BD8FE46AF}" dt="2025-05-07T00:45:47.213" v="1148"/>
          <ac:spMkLst>
            <pc:docMk/>
            <pc:sldMk cId="1337152723" sldId="271"/>
            <ac:spMk id="2" creationId="{2F3E37D4-31A1-C521-97B2-FCBC00D98758}"/>
          </ac:spMkLst>
        </pc:spChg>
        <pc:spChg chg="del mod">
          <ac:chgData name="Shin Lora" userId="9592adf0c34cf16e" providerId="LiveId" clId="{753A7DE0-1BEA-8941-96AA-D63BD8FE46AF}" dt="2025-05-12T04:39:07.310" v="17683" actId="478"/>
          <ac:spMkLst>
            <pc:docMk/>
            <pc:sldMk cId="1337152723" sldId="271"/>
            <ac:spMk id="3" creationId="{2EA7EFFE-14B3-F7AF-1B5A-E27C9DAA9C48}"/>
          </ac:spMkLst>
        </pc:spChg>
        <pc:spChg chg="add del mod">
          <ac:chgData name="Shin Lora" userId="9592adf0c34cf16e" providerId="LiveId" clId="{753A7DE0-1BEA-8941-96AA-D63BD8FE46AF}" dt="2025-05-12T04:39:07.310" v="17683" actId="478"/>
          <ac:spMkLst>
            <pc:docMk/>
            <pc:sldMk cId="1337152723" sldId="271"/>
            <ac:spMk id="4" creationId="{4E15784E-8B29-0731-42B2-A00A93621BB5}"/>
          </ac:spMkLst>
        </pc:spChg>
        <pc:spChg chg="mod">
          <ac:chgData name="Shin Lora" userId="9592adf0c34cf16e" providerId="LiveId" clId="{753A7DE0-1BEA-8941-96AA-D63BD8FE46AF}" dt="2025-05-08T06:20:58.207" v="13301" actId="20577"/>
          <ac:spMkLst>
            <pc:docMk/>
            <pc:sldMk cId="1337152723" sldId="271"/>
            <ac:spMk id="5" creationId="{7D737976-E523-B6ED-63FB-6369C6726B1B}"/>
          </ac:spMkLst>
        </pc:spChg>
        <pc:spChg chg="add del mod">
          <ac:chgData name="Shin Lora" userId="9592adf0c34cf16e" providerId="LiveId" clId="{753A7DE0-1BEA-8941-96AA-D63BD8FE46AF}" dt="2025-05-12T04:42:00.187" v="17782" actId="478"/>
          <ac:spMkLst>
            <pc:docMk/>
            <pc:sldMk cId="1337152723" sldId="271"/>
            <ac:spMk id="6" creationId="{01A1145F-5431-BA5C-AADB-05D2227E1577}"/>
          </ac:spMkLst>
        </pc:spChg>
        <pc:spChg chg="add del mod">
          <ac:chgData name="Shin Lora" userId="9592adf0c34cf16e" providerId="LiveId" clId="{753A7DE0-1BEA-8941-96AA-D63BD8FE46AF}" dt="2025-05-12T04:42:00.187" v="17782" actId="478"/>
          <ac:spMkLst>
            <pc:docMk/>
            <pc:sldMk cId="1337152723" sldId="271"/>
            <ac:spMk id="7" creationId="{36CEFCAE-89B1-9B6C-BB84-E22A7768F08E}"/>
          </ac:spMkLst>
        </pc:spChg>
        <pc:spChg chg="add del mod">
          <ac:chgData name="Shin Lora" userId="9592adf0c34cf16e" providerId="LiveId" clId="{753A7DE0-1BEA-8941-96AA-D63BD8FE46AF}" dt="2025-05-12T04:42:00.187" v="17782" actId="478"/>
          <ac:spMkLst>
            <pc:docMk/>
            <pc:sldMk cId="1337152723" sldId="271"/>
            <ac:spMk id="8" creationId="{4B356594-D2DF-2896-1A3F-A95DEB8A4352}"/>
          </ac:spMkLst>
        </pc:spChg>
        <pc:spChg chg="add mod">
          <ac:chgData name="Shin Lora" userId="9592adf0c34cf16e" providerId="LiveId" clId="{753A7DE0-1BEA-8941-96AA-D63BD8FE46AF}" dt="2025-05-12T04:39:07.697" v="17684"/>
          <ac:spMkLst>
            <pc:docMk/>
            <pc:sldMk cId="1337152723" sldId="271"/>
            <ac:spMk id="9" creationId="{3D0A4DAE-4692-4F1A-6C71-269B9D87A7AF}"/>
          </ac:spMkLst>
        </pc:spChg>
        <pc:spChg chg="add mod">
          <ac:chgData name="Shin Lora" userId="9592adf0c34cf16e" providerId="LiveId" clId="{753A7DE0-1BEA-8941-96AA-D63BD8FE46AF}" dt="2025-05-12T04:39:07.697" v="17684"/>
          <ac:spMkLst>
            <pc:docMk/>
            <pc:sldMk cId="1337152723" sldId="271"/>
            <ac:spMk id="10" creationId="{97F92C5E-2E43-E160-AD88-95DA5B3C4816}"/>
          </ac:spMkLst>
        </pc:spChg>
        <pc:spChg chg="add mod">
          <ac:chgData name="Shin Lora" userId="9592adf0c34cf16e" providerId="LiveId" clId="{753A7DE0-1BEA-8941-96AA-D63BD8FE46AF}" dt="2025-05-12T04:39:07.697" v="17684"/>
          <ac:spMkLst>
            <pc:docMk/>
            <pc:sldMk cId="1337152723" sldId="271"/>
            <ac:spMk id="11" creationId="{8FCDE027-E8DF-4102-ABA7-A385AF5C9280}"/>
          </ac:spMkLst>
        </pc:spChg>
        <pc:spChg chg="add mod">
          <ac:chgData name="Shin Lora" userId="9592adf0c34cf16e" providerId="LiveId" clId="{753A7DE0-1BEA-8941-96AA-D63BD8FE46AF}" dt="2025-05-12T04:42:00.358" v="17783"/>
          <ac:spMkLst>
            <pc:docMk/>
            <pc:sldMk cId="1337152723" sldId="271"/>
            <ac:spMk id="12" creationId="{E833695A-8D52-80AA-FF3A-E8459764A3E5}"/>
          </ac:spMkLst>
        </pc:spChg>
        <pc:spChg chg="add mod">
          <ac:chgData name="Shin Lora" userId="9592adf0c34cf16e" providerId="LiveId" clId="{753A7DE0-1BEA-8941-96AA-D63BD8FE46AF}" dt="2025-05-12T04:42:00.358" v="17783"/>
          <ac:spMkLst>
            <pc:docMk/>
            <pc:sldMk cId="1337152723" sldId="271"/>
            <ac:spMk id="13" creationId="{2793D724-A3A7-606D-8A1D-5FFA3B0A1A5A}"/>
          </ac:spMkLst>
        </pc:spChg>
        <pc:spChg chg="add mod">
          <ac:chgData name="Shin Lora" userId="9592adf0c34cf16e" providerId="LiveId" clId="{753A7DE0-1BEA-8941-96AA-D63BD8FE46AF}" dt="2025-05-12T04:42:00.358" v="17783"/>
          <ac:spMkLst>
            <pc:docMk/>
            <pc:sldMk cId="1337152723" sldId="271"/>
            <ac:spMk id="18" creationId="{4574F36B-3261-902B-C9F5-3EADF7456DF9}"/>
          </ac:spMkLst>
        </pc:spChg>
        <pc:spChg chg="del mod">
          <ac:chgData name="Shin Lora" userId="9592adf0c34cf16e" providerId="LiveId" clId="{753A7DE0-1BEA-8941-96AA-D63BD8FE46AF}" dt="2025-05-12T04:39:07.310" v="17683" actId="478"/>
          <ac:spMkLst>
            <pc:docMk/>
            <pc:sldMk cId="1337152723" sldId="271"/>
            <ac:spMk id="19" creationId="{DAE9944C-3259-96AA-B7BA-E57A1412C342}"/>
          </ac:spMkLst>
        </pc:spChg>
        <pc:spChg chg="del mod">
          <ac:chgData name="Shin Lora" userId="9592adf0c34cf16e" providerId="LiveId" clId="{753A7DE0-1BEA-8941-96AA-D63BD8FE46AF}" dt="2025-05-12T04:39:07.310" v="17683" actId="478"/>
          <ac:spMkLst>
            <pc:docMk/>
            <pc:sldMk cId="1337152723" sldId="271"/>
            <ac:spMk id="20" creationId="{7ECA0D6B-9FB7-6985-D08B-CDE8ECD78AEE}"/>
          </ac:spMkLst>
        </pc:spChg>
        <pc:spChg chg="del mod">
          <ac:chgData name="Shin Lora" userId="9592adf0c34cf16e" providerId="LiveId" clId="{753A7DE0-1BEA-8941-96AA-D63BD8FE46AF}" dt="2025-05-12T04:39:07.310" v="17683" actId="478"/>
          <ac:spMkLst>
            <pc:docMk/>
            <pc:sldMk cId="1337152723" sldId="271"/>
            <ac:spMk id="22" creationId="{269A1EDA-87F2-378E-F4A6-1AD40A064C75}"/>
          </ac:spMkLst>
        </pc:spChg>
        <pc:spChg chg="del mod">
          <ac:chgData name="Shin Lora" userId="9592adf0c34cf16e" providerId="LiveId" clId="{753A7DE0-1BEA-8941-96AA-D63BD8FE46AF}" dt="2025-05-12T04:39:07.310" v="17683" actId="478"/>
          <ac:spMkLst>
            <pc:docMk/>
            <pc:sldMk cId="1337152723" sldId="271"/>
            <ac:spMk id="23" creationId="{2A83B833-758B-B3C5-1B3E-EBFD2040BAF9}"/>
          </ac:spMkLst>
        </pc:spChg>
        <pc:spChg chg="mod">
          <ac:chgData name="Shin Lora" userId="9592adf0c34cf16e" providerId="LiveId" clId="{753A7DE0-1BEA-8941-96AA-D63BD8FE46AF}" dt="2025-05-08T06:32:57.454" v="13345" actId="207"/>
          <ac:spMkLst>
            <pc:docMk/>
            <pc:sldMk cId="1337152723" sldId="271"/>
            <ac:spMk id="40" creationId="{3128BBBA-5592-7700-944A-018168512C47}"/>
          </ac:spMkLst>
        </pc:spChg>
      </pc:sldChg>
      <pc:sldChg chg="modSp del mod">
        <pc:chgData name="Shin Lora" userId="9592adf0c34cf16e" providerId="LiveId" clId="{753A7DE0-1BEA-8941-96AA-D63BD8FE46AF}" dt="2025-05-01T01:20:25.136" v="382" actId="2696"/>
        <pc:sldMkLst>
          <pc:docMk/>
          <pc:sldMk cId="1320585236" sldId="274"/>
        </pc:sldMkLst>
      </pc:sldChg>
      <pc:sldChg chg="addSp delSp modSp add del mod ord">
        <pc:chgData name="Shin Lora" userId="9592adf0c34cf16e" providerId="LiveId" clId="{753A7DE0-1BEA-8941-96AA-D63BD8FE46AF}" dt="2025-05-08T02:45:16.050" v="11780" actId="2696"/>
        <pc:sldMkLst>
          <pc:docMk/>
          <pc:sldMk cId="1984973480" sldId="274"/>
        </pc:sldMkLst>
      </pc:sldChg>
      <pc:sldChg chg="addSp delSp modSp add del mod ord setBg">
        <pc:chgData name="Shin Lora" userId="9592adf0c34cf16e" providerId="LiveId" clId="{753A7DE0-1BEA-8941-96AA-D63BD8FE46AF}" dt="2025-05-01T01:31:01.605" v="565" actId="2696"/>
        <pc:sldMkLst>
          <pc:docMk/>
          <pc:sldMk cId="2926216610" sldId="274"/>
        </pc:sldMkLst>
      </pc:sldChg>
      <pc:sldChg chg="add">
        <pc:chgData name="Shin Lora" userId="9592adf0c34cf16e" providerId="LiveId" clId="{753A7DE0-1BEA-8941-96AA-D63BD8FE46AF}" dt="2025-05-08T02:45:18.330" v="11781"/>
        <pc:sldMkLst>
          <pc:docMk/>
          <pc:sldMk cId="3557537404" sldId="274"/>
        </pc:sldMkLst>
      </pc:sldChg>
      <pc:sldChg chg="add del">
        <pc:chgData name="Shin Lora" userId="9592adf0c34cf16e" providerId="LiveId" clId="{753A7DE0-1BEA-8941-96AA-D63BD8FE46AF}" dt="2025-05-06T23:49:03.892" v="629" actId="2696"/>
        <pc:sldMkLst>
          <pc:docMk/>
          <pc:sldMk cId="1673104182" sldId="275"/>
        </pc:sldMkLst>
      </pc:sldChg>
      <pc:sldChg chg="addSp delSp modSp add del mod">
        <pc:chgData name="Shin Lora" userId="9592adf0c34cf16e" providerId="LiveId" clId="{753A7DE0-1BEA-8941-96AA-D63BD8FE46AF}" dt="2025-05-08T02:45:16.050" v="11780" actId="2696"/>
        <pc:sldMkLst>
          <pc:docMk/>
          <pc:sldMk cId="2344887381" sldId="275"/>
        </pc:sldMkLst>
      </pc:sldChg>
      <pc:sldChg chg="del">
        <pc:chgData name="Shin Lora" userId="9592adf0c34cf16e" providerId="LiveId" clId="{753A7DE0-1BEA-8941-96AA-D63BD8FE46AF}" dt="2025-05-01T01:20:25.136" v="382" actId="2696"/>
        <pc:sldMkLst>
          <pc:docMk/>
          <pc:sldMk cId="2728672186" sldId="275"/>
        </pc:sldMkLst>
      </pc:sldChg>
      <pc:sldChg chg="addSp delSp modSp add del mod setBg">
        <pc:chgData name="Shin Lora" userId="9592adf0c34cf16e" providerId="LiveId" clId="{753A7DE0-1BEA-8941-96AA-D63BD8FE46AF}" dt="2025-05-01T01:31:01.605" v="565" actId="2696"/>
        <pc:sldMkLst>
          <pc:docMk/>
          <pc:sldMk cId="3040614167" sldId="275"/>
        </pc:sldMkLst>
      </pc:sldChg>
      <pc:sldChg chg="modSp add mod">
        <pc:chgData name="Shin Lora" userId="9592adf0c34cf16e" providerId="LiveId" clId="{753A7DE0-1BEA-8941-96AA-D63BD8FE46AF}" dt="2025-05-08T04:14:00.031" v="11974" actId="20577"/>
        <pc:sldMkLst>
          <pc:docMk/>
          <pc:sldMk cId="4177501123" sldId="275"/>
        </pc:sldMkLst>
        <pc:spChg chg="mod">
          <ac:chgData name="Shin Lora" userId="9592adf0c34cf16e" providerId="LiveId" clId="{753A7DE0-1BEA-8941-96AA-D63BD8FE46AF}" dt="2025-05-08T04:13:52.566" v="11956" actId="1076"/>
          <ac:spMkLst>
            <pc:docMk/>
            <pc:sldMk cId="4177501123" sldId="275"/>
            <ac:spMk id="4" creationId="{BA465636-2966-65BB-7E50-DE7C587C942E}"/>
          </ac:spMkLst>
        </pc:spChg>
        <pc:spChg chg="mod">
          <ac:chgData name="Shin Lora" userId="9592adf0c34cf16e" providerId="LiveId" clId="{753A7DE0-1BEA-8941-96AA-D63BD8FE46AF}" dt="2025-05-08T04:14:00.031" v="11974" actId="20577"/>
          <ac:spMkLst>
            <pc:docMk/>
            <pc:sldMk cId="4177501123" sldId="275"/>
            <ac:spMk id="11" creationId="{1BDE334D-311F-E647-D5F1-6096354D3F3B}"/>
          </ac:spMkLst>
        </pc:spChg>
        <pc:spChg chg="mod">
          <ac:chgData name="Shin Lora" userId="9592adf0c34cf16e" providerId="LiveId" clId="{753A7DE0-1BEA-8941-96AA-D63BD8FE46AF}" dt="2025-05-08T04:13:45.921" v="11955" actId="1076"/>
          <ac:spMkLst>
            <pc:docMk/>
            <pc:sldMk cId="4177501123" sldId="275"/>
            <ac:spMk id="12" creationId="{D9C23CF6-6614-BAB0-947B-ADAE3B19A581}"/>
          </ac:spMkLst>
        </pc:spChg>
        <pc:graphicFrameChg chg="mod modGraphic">
          <ac:chgData name="Shin Lora" userId="9592adf0c34cf16e" providerId="LiveId" clId="{753A7DE0-1BEA-8941-96AA-D63BD8FE46AF}" dt="2025-05-08T04:13:45.921" v="11955" actId="1076"/>
          <ac:graphicFrameMkLst>
            <pc:docMk/>
            <pc:sldMk cId="4177501123" sldId="275"/>
            <ac:graphicFrameMk id="3" creationId="{F047611D-A052-F252-FA3D-F40EA1E1D1C3}"/>
          </ac:graphicFrameMkLst>
        </pc:graphicFrameChg>
      </pc:sldChg>
      <pc:sldChg chg="addSp delSp modSp mod">
        <pc:chgData name="Shin Lora" userId="9592adf0c34cf16e" providerId="LiveId" clId="{753A7DE0-1BEA-8941-96AA-D63BD8FE46AF}" dt="2025-05-12T04:40:47.638" v="17758" actId="1076"/>
        <pc:sldMkLst>
          <pc:docMk/>
          <pc:sldMk cId="1125306845" sldId="277"/>
        </pc:sldMkLst>
        <pc:spChg chg="add mod">
          <ac:chgData name="Shin Lora" userId="9592adf0c34cf16e" providerId="LiveId" clId="{753A7DE0-1BEA-8941-96AA-D63BD8FE46AF}" dt="2025-05-07T00:45:47.213" v="1148"/>
          <ac:spMkLst>
            <pc:docMk/>
            <pc:sldMk cId="1125306845" sldId="277"/>
            <ac:spMk id="3" creationId="{30B59C5B-E62D-0725-4B0B-CCFC5E1DB7E4}"/>
          </ac:spMkLst>
        </pc:spChg>
        <pc:spChg chg="add del mod">
          <ac:chgData name="Shin Lora" userId="9592adf0c34cf16e" providerId="LiveId" clId="{753A7DE0-1BEA-8941-96AA-D63BD8FE46AF}" dt="2025-05-12T04:40:42.130" v="17757" actId="21"/>
          <ac:spMkLst>
            <pc:docMk/>
            <pc:sldMk cId="1125306845" sldId="277"/>
            <ac:spMk id="4" creationId="{327732E1-83EE-9281-6585-37F1D13807D6}"/>
          </ac:spMkLst>
        </pc:spChg>
        <pc:spChg chg="add del mod">
          <ac:chgData name="Shin Lora" userId="9592adf0c34cf16e" providerId="LiveId" clId="{753A7DE0-1BEA-8941-96AA-D63BD8FE46AF}" dt="2025-05-12T04:40:42.130" v="17757" actId="21"/>
          <ac:spMkLst>
            <pc:docMk/>
            <pc:sldMk cId="1125306845" sldId="277"/>
            <ac:spMk id="5" creationId="{3618E74D-DB4C-FB99-584E-88075757D07B}"/>
          </ac:spMkLst>
        </pc:spChg>
        <pc:spChg chg="mod">
          <ac:chgData name="Shin Lora" userId="9592adf0c34cf16e" providerId="LiveId" clId="{753A7DE0-1BEA-8941-96AA-D63BD8FE46AF}" dt="2025-05-08T06:20:49.566" v="13300" actId="1076"/>
          <ac:spMkLst>
            <pc:docMk/>
            <pc:sldMk cId="1125306845" sldId="277"/>
            <ac:spMk id="7" creationId="{9A7D161D-B697-83F7-2884-D925203A3745}"/>
          </ac:spMkLst>
        </pc:spChg>
        <pc:spChg chg="mod">
          <ac:chgData name="Shin Lora" userId="9592adf0c34cf16e" providerId="LiveId" clId="{753A7DE0-1BEA-8941-96AA-D63BD8FE46AF}" dt="2025-05-12T04:40:47.638" v="17758" actId="1076"/>
          <ac:spMkLst>
            <pc:docMk/>
            <pc:sldMk cId="1125306845" sldId="277"/>
            <ac:spMk id="10" creationId="{286279DF-1561-DDBE-6009-3A6A7661AB64}"/>
          </ac:spMkLst>
        </pc:spChg>
        <pc:spChg chg="mod">
          <ac:chgData name="Shin Lora" userId="9592adf0c34cf16e" providerId="LiveId" clId="{753A7DE0-1BEA-8941-96AA-D63BD8FE46AF}" dt="2025-05-08T06:20:44.507" v="13298"/>
          <ac:spMkLst>
            <pc:docMk/>
            <pc:sldMk cId="1125306845" sldId="277"/>
            <ac:spMk id="13" creationId="{F1196375-C251-51EC-8C8B-91FB8BD0AC08}"/>
          </ac:spMkLst>
        </pc:spChg>
        <pc:spChg chg="add del">
          <ac:chgData name="Shin Lora" userId="9592adf0c34cf16e" providerId="LiveId" clId="{753A7DE0-1BEA-8941-96AA-D63BD8FE46AF}" dt="2025-05-12T04:40:42.130" v="17757" actId="21"/>
          <ac:spMkLst>
            <pc:docMk/>
            <pc:sldMk cId="1125306845" sldId="277"/>
            <ac:spMk id="19" creationId="{522A7830-7561-304F-5461-B2B7262A23BA}"/>
          </ac:spMkLst>
        </pc:spChg>
        <pc:spChg chg="add del mod">
          <ac:chgData name="Shin Lora" userId="9592adf0c34cf16e" providerId="LiveId" clId="{753A7DE0-1BEA-8941-96AA-D63BD8FE46AF}" dt="2025-05-12T04:40:42.130" v="17757" actId="21"/>
          <ac:spMkLst>
            <pc:docMk/>
            <pc:sldMk cId="1125306845" sldId="277"/>
            <ac:spMk id="20" creationId="{D6411F33-FA44-4268-8BE1-741C3DF818C7}"/>
          </ac:spMkLst>
        </pc:spChg>
        <pc:spChg chg="add del">
          <ac:chgData name="Shin Lora" userId="9592adf0c34cf16e" providerId="LiveId" clId="{753A7DE0-1BEA-8941-96AA-D63BD8FE46AF}" dt="2025-05-12T04:40:42.130" v="17757" actId="21"/>
          <ac:spMkLst>
            <pc:docMk/>
            <pc:sldMk cId="1125306845" sldId="277"/>
            <ac:spMk id="22" creationId="{92019032-DFD5-C466-69D7-F296DA71DA2F}"/>
          </ac:spMkLst>
        </pc:spChg>
        <pc:spChg chg="add del mod">
          <ac:chgData name="Shin Lora" userId="9592adf0c34cf16e" providerId="LiveId" clId="{753A7DE0-1BEA-8941-96AA-D63BD8FE46AF}" dt="2025-05-12T04:40:42.130" v="17757" actId="21"/>
          <ac:spMkLst>
            <pc:docMk/>
            <pc:sldMk cId="1125306845" sldId="277"/>
            <ac:spMk id="23" creationId="{C537507C-5168-AE3E-C3A2-4403ACC2AB63}"/>
          </ac:spMkLst>
        </pc:spChg>
      </pc:sldChg>
      <pc:sldChg chg="addSp delSp modSp mod">
        <pc:chgData name="Shin Lora" userId="9592adf0c34cf16e" providerId="LiveId" clId="{753A7DE0-1BEA-8941-96AA-D63BD8FE46AF}" dt="2025-05-12T04:41:34.943" v="17781" actId="1036"/>
        <pc:sldMkLst>
          <pc:docMk/>
          <pc:sldMk cId="2442695664" sldId="278"/>
        </pc:sldMkLst>
        <pc:spChg chg="mod">
          <ac:chgData name="Shin Lora" userId="9592adf0c34cf16e" providerId="LiveId" clId="{753A7DE0-1BEA-8941-96AA-D63BD8FE46AF}" dt="2025-05-12T04:40:58.292" v="17760" actId="1076"/>
          <ac:spMkLst>
            <pc:docMk/>
            <pc:sldMk cId="2442695664" sldId="278"/>
            <ac:spMk id="2" creationId="{581F235E-BF7F-70CA-0730-894465E78A4D}"/>
          </ac:spMkLst>
        </pc:spChg>
        <pc:spChg chg="add del mod">
          <ac:chgData name="Shin Lora" userId="9592adf0c34cf16e" providerId="LiveId" clId="{753A7DE0-1BEA-8941-96AA-D63BD8FE46AF}" dt="2025-05-12T04:41:02.612" v="17762" actId="478"/>
          <ac:spMkLst>
            <pc:docMk/>
            <pc:sldMk cId="2442695664" sldId="278"/>
            <ac:spMk id="3" creationId="{FA100093-3B41-08F7-0D24-8038D49DD24B}"/>
          </ac:spMkLst>
        </pc:spChg>
        <pc:spChg chg="add mod">
          <ac:chgData name="Shin Lora" userId="9592adf0c34cf16e" providerId="LiveId" clId="{753A7DE0-1BEA-8941-96AA-D63BD8FE46AF}" dt="2025-05-07T00:45:47.213" v="1148"/>
          <ac:spMkLst>
            <pc:docMk/>
            <pc:sldMk cId="2442695664" sldId="278"/>
            <ac:spMk id="4" creationId="{EE2B72B0-9FC7-FDC4-3F76-628A63D0EC6F}"/>
          </ac:spMkLst>
        </pc:spChg>
        <pc:spChg chg="mod">
          <ac:chgData name="Shin Lora" userId="9592adf0c34cf16e" providerId="LiveId" clId="{753A7DE0-1BEA-8941-96AA-D63BD8FE46AF}" dt="2025-05-08T06:20:27.265" v="13294" actId="167"/>
          <ac:spMkLst>
            <pc:docMk/>
            <pc:sldMk cId="2442695664" sldId="278"/>
            <ac:spMk id="5" creationId="{E86DF5FF-A58D-B2FF-AFCD-D7BA65350512}"/>
          </ac:spMkLst>
        </pc:spChg>
        <pc:spChg chg="add mod">
          <ac:chgData name="Shin Lora" userId="9592adf0c34cf16e" providerId="LiveId" clId="{753A7DE0-1BEA-8941-96AA-D63BD8FE46AF}" dt="2025-05-12T04:41:34.943" v="17781" actId="1036"/>
          <ac:spMkLst>
            <pc:docMk/>
            <pc:sldMk cId="2442695664" sldId="278"/>
            <ac:spMk id="6" creationId="{4F7E127D-86EE-C290-A647-003BEB6402AE}"/>
          </ac:spMkLst>
        </pc:spChg>
        <pc:spChg chg="add del mod">
          <ac:chgData name="Shin Lora" userId="9592adf0c34cf16e" providerId="LiveId" clId="{753A7DE0-1BEA-8941-96AA-D63BD8FE46AF}" dt="2025-05-12T04:41:02.612" v="17762" actId="478"/>
          <ac:spMkLst>
            <pc:docMk/>
            <pc:sldMk cId="2442695664" sldId="278"/>
            <ac:spMk id="7" creationId="{511136C5-BDD0-639E-B67B-936DE5794FC6}"/>
          </ac:spMkLst>
        </pc:spChg>
        <pc:spChg chg="add del mod">
          <ac:chgData name="Shin Lora" userId="9592adf0c34cf16e" providerId="LiveId" clId="{753A7DE0-1BEA-8941-96AA-D63BD8FE46AF}" dt="2025-05-12T04:39:30.360" v="17688" actId="478"/>
          <ac:spMkLst>
            <pc:docMk/>
            <pc:sldMk cId="2442695664" sldId="278"/>
            <ac:spMk id="8" creationId="{FE0EA5C7-F820-365F-75E2-F32EB3008C41}"/>
          </ac:spMkLst>
        </pc:spChg>
        <pc:spChg chg="add del mod">
          <ac:chgData name="Shin Lora" userId="9592adf0c34cf16e" providerId="LiveId" clId="{753A7DE0-1BEA-8941-96AA-D63BD8FE46AF}" dt="2025-05-12T04:41:02.612" v="17762" actId="478"/>
          <ac:spMkLst>
            <pc:docMk/>
            <pc:sldMk cId="2442695664" sldId="278"/>
            <ac:spMk id="9" creationId="{C9D42071-2A21-8D4B-C8E4-3E167330D2C4}"/>
          </ac:spMkLst>
        </pc:spChg>
        <pc:spChg chg="add del mod">
          <ac:chgData name="Shin Lora" userId="9592adf0c34cf16e" providerId="LiveId" clId="{753A7DE0-1BEA-8941-96AA-D63BD8FE46AF}" dt="2025-05-12T04:41:06.409" v="17764" actId="478"/>
          <ac:spMkLst>
            <pc:docMk/>
            <pc:sldMk cId="2442695664" sldId="278"/>
            <ac:spMk id="10" creationId="{8D8C4572-0250-F841-F984-4BDA26F33C76}"/>
          </ac:spMkLst>
        </pc:spChg>
        <pc:spChg chg="add del mod">
          <ac:chgData name="Shin Lora" userId="9592adf0c34cf16e" providerId="LiveId" clId="{753A7DE0-1BEA-8941-96AA-D63BD8FE46AF}" dt="2025-05-12T04:41:06.409" v="17764" actId="478"/>
          <ac:spMkLst>
            <pc:docMk/>
            <pc:sldMk cId="2442695664" sldId="278"/>
            <ac:spMk id="11" creationId="{E4CFC07A-4AD2-ED5D-DDB6-00384CFFB785}"/>
          </ac:spMkLst>
        </pc:spChg>
        <pc:spChg chg="add del mod">
          <ac:chgData name="Shin Lora" userId="9592adf0c34cf16e" providerId="LiveId" clId="{753A7DE0-1BEA-8941-96AA-D63BD8FE46AF}" dt="2025-05-12T04:41:06.409" v="17764" actId="478"/>
          <ac:spMkLst>
            <pc:docMk/>
            <pc:sldMk cId="2442695664" sldId="278"/>
            <ac:spMk id="12" creationId="{1A3AAEC7-2987-8111-066A-8F4814B2F291}"/>
          </ac:spMkLst>
        </pc:spChg>
        <pc:spChg chg="add mod">
          <ac:chgData name="Shin Lora" userId="9592adf0c34cf16e" providerId="LiveId" clId="{753A7DE0-1BEA-8941-96AA-D63BD8FE46AF}" dt="2025-05-12T04:41:02.793" v="17763"/>
          <ac:spMkLst>
            <pc:docMk/>
            <pc:sldMk cId="2442695664" sldId="278"/>
            <ac:spMk id="13" creationId="{4B633839-4F5B-5ADA-DC2D-8A6A4A9F0F52}"/>
          </ac:spMkLst>
        </pc:spChg>
        <pc:spChg chg="mod">
          <ac:chgData name="Shin Lora" userId="9592adf0c34cf16e" providerId="LiveId" clId="{753A7DE0-1BEA-8941-96AA-D63BD8FE46AF}" dt="2025-05-08T06:20:27.265" v="13294" actId="167"/>
          <ac:spMkLst>
            <pc:docMk/>
            <pc:sldMk cId="2442695664" sldId="278"/>
            <ac:spMk id="14" creationId="{15348A8B-CAE1-DB5B-1ECA-A251F88EBF06}"/>
          </ac:spMkLst>
        </pc:spChg>
        <pc:spChg chg="mod">
          <ac:chgData name="Shin Lora" userId="9592adf0c34cf16e" providerId="LiveId" clId="{753A7DE0-1BEA-8941-96AA-D63BD8FE46AF}" dt="2025-05-08T06:20:27.265" v="13294" actId="167"/>
          <ac:spMkLst>
            <pc:docMk/>
            <pc:sldMk cId="2442695664" sldId="278"/>
            <ac:spMk id="17" creationId="{6E619903-A89A-2C36-63E5-1E823EF2346B}"/>
          </ac:spMkLst>
        </pc:spChg>
        <pc:spChg chg="add mod">
          <ac:chgData name="Shin Lora" userId="9592adf0c34cf16e" providerId="LiveId" clId="{753A7DE0-1BEA-8941-96AA-D63BD8FE46AF}" dt="2025-05-12T04:41:02.793" v="17763"/>
          <ac:spMkLst>
            <pc:docMk/>
            <pc:sldMk cId="2442695664" sldId="278"/>
            <ac:spMk id="18" creationId="{C7EEC0A7-216C-A4EA-A747-A1EF5311B5AF}"/>
          </ac:spMkLst>
        </pc:spChg>
        <pc:spChg chg="del mod">
          <ac:chgData name="Shin Lora" userId="9592adf0c34cf16e" providerId="LiveId" clId="{753A7DE0-1BEA-8941-96AA-D63BD8FE46AF}" dt="2025-05-12T04:39:30.360" v="17688" actId="478"/>
          <ac:spMkLst>
            <pc:docMk/>
            <pc:sldMk cId="2442695664" sldId="278"/>
            <ac:spMk id="19" creationId="{0E3128D1-1C0F-1BD3-8570-09B7D278DC7E}"/>
          </ac:spMkLst>
        </pc:spChg>
        <pc:spChg chg="del mod">
          <ac:chgData name="Shin Lora" userId="9592adf0c34cf16e" providerId="LiveId" clId="{753A7DE0-1BEA-8941-96AA-D63BD8FE46AF}" dt="2025-05-12T04:39:30.360" v="17688" actId="478"/>
          <ac:spMkLst>
            <pc:docMk/>
            <pc:sldMk cId="2442695664" sldId="278"/>
            <ac:spMk id="20" creationId="{BDF4F3CF-4AFA-FFDA-A439-918318FCA3FB}"/>
          </ac:spMkLst>
        </pc:spChg>
        <pc:spChg chg="del">
          <ac:chgData name="Shin Lora" userId="9592adf0c34cf16e" providerId="LiveId" clId="{753A7DE0-1BEA-8941-96AA-D63BD8FE46AF}" dt="2025-05-12T04:39:30.360" v="17688" actId="478"/>
          <ac:spMkLst>
            <pc:docMk/>
            <pc:sldMk cId="2442695664" sldId="278"/>
            <ac:spMk id="22" creationId="{BDF7CED2-A5DD-FCCA-7F1F-96B18DC00481}"/>
          </ac:spMkLst>
        </pc:spChg>
        <pc:spChg chg="del">
          <ac:chgData name="Shin Lora" userId="9592adf0c34cf16e" providerId="LiveId" clId="{753A7DE0-1BEA-8941-96AA-D63BD8FE46AF}" dt="2025-05-12T04:39:30.360" v="17688" actId="478"/>
          <ac:spMkLst>
            <pc:docMk/>
            <pc:sldMk cId="2442695664" sldId="278"/>
            <ac:spMk id="23" creationId="{4801B210-B462-985A-8EAD-B7183CFF6D63}"/>
          </ac:spMkLst>
        </pc:spChg>
        <pc:spChg chg="add mod">
          <ac:chgData name="Shin Lora" userId="9592adf0c34cf16e" providerId="LiveId" clId="{753A7DE0-1BEA-8941-96AA-D63BD8FE46AF}" dt="2025-05-12T04:41:02.793" v="17763"/>
          <ac:spMkLst>
            <pc:docMk/>
            <pc:sldMk cId="2442695664" sldId="278"/>
            <ac:spMk id="24" creationId="{EABA9FC6-AAB0-2252-08E2-3C9260EA03BF}"/>
          </ac:spMkLst>
        </pc:spChg>
        <pc:spChg chg="add mod">
          <ac:chgData name="Shin Lora" userId="9592adf0c34cf16e" providerId="LiveId" clId="{753A7DE0-1BEA-8941-96AA-D63BD8FE46AF}" dt="2025-05-12T04:41:02.793" v="17763"/>
          <ac:spMkLst>
            <pc:docMk/>
            <pc:sldMk cId="2442695664" sldId="278"/>
            <ac:spMk id="26" creationId="{E8D3E189-E102-9A4E-6078-8353E670D9E5}"/>
          </ac:spMkLst>
        </pc:spChg>
        <pc:spChg chg="add mod">
          <ac:chgData name="Shin Lora" userId="9592adf0c34cf16e" providerId="LiveId" clId="{753A7DE0-1BEA-8941-96AA-D63BD8FE46AF}" dt="2025-05-12T04:41:02.793" v="17763"/>
          <ac:spMkLst>
            <pc:docMk/>
            <pc:sldMk cId="2442695664" sldId="278"/>
            <ac:spMk id="28" creationId="{8900D35C-1854-321E-CD55-34A430F02318}"/>
          </ac:spMkLst>
        </pc:spChg>
        <pc:spChg chg="add mod">
          <ac:chgData name="Shin Lora" userId="9592adf0c34cf16e" providerId="LiveId" clId="{753A7DE0-1BEA-8941-96AA-D63BD8FE46AF}" dt="2025-05-12T04:41:02.793" v="17763"/>
          <ac:spMkLst>
            <pc:docMk/>
            <pc:sldMk cId="2442695664" sldId="278"/>
            <ac:spMk id="30" creationId="{D7FF41EC-4FA1-7760-223C-6E3046041516}"/>
          </ac:spMkLst>
        </pc:spChg>
        <pc:spChg chg="add mod">
          <ac:chgData name="Shin Lora" userId="9592adf0c34cf16e" providerId="LiveId" clId="{753A7DE0-1BEA-8941-96AA-D63BD8FE46AF}" dt="2025-05-12T04:41:06.590" v="17765"/>
          <ac:spMkLst>
            <pc:docMk/>
            <pc:sldMk cId="2442695664" sldId="278"/>
            <ac:spMk id="31" creationId="{39BA7C2A-109F-6642-D228-6EA1CA6ECFF7}"/>
          </ac:spMkLst>
        </pc:spChg>
        <pc:spChg chg="add mod">
          <ac:chgData name="Shin Lora" userId="9592adf0c34cf16e" providerId="LiveId" clId="{753A7DE0-1BEA-8941-96AA-D63BD8FE46AF}" dt="2025-05-12T04:41:32.098" v="17774" actId="167"/>
          <ac:spMkLst>
            <pc:docMk/>
            <pc:sldMk cId="2442695664" sldId="278"/>
            <ac:spMk id="33" creationId="{988CA4C2-1671-F23F-26B9-9BA51FC4E31C}"/>
          </ac:spMkLst>
        </pc:spChg>
        <pc:spChg chg="add mod">
          <ac:chgData name="Shin Lora" userId="9592adf0c34cf16e" providerId="LiveId" clId="{753A7DE0-1BEA-8941-96AA-D63BD8FE46AF}" dt="2025-05-12T04:41:32.098" v="17774" actId="167"/>
          <ac:spMkLst>
            <pc:docMk/>
            <pc:sldMk cId="2442695664" sldId="278"/>
            <ac:spMk id="34" creationId="{1D231FA3-1268-9BB0-AD90-9F39F7856C69}"/>
          </ac:spMkLst>
        </pc:spChg>
        <pc:spChg chg="add mod">
          <ac:chgData name="Shin Lora" userId="9592adf0c34cf16e" providerId="LiveId" clId="{753A7DE0-1BEA-8941-96AA-D63BD8FE46AF}" dt="2025-05-12T04:41:06.590" v="17765"/>
          <ac:spMkLst>
            <pc:docMk/>
            <pc:sldMk cId="2442695664" sldId="278"/>
            <ac:spMk id="35" creationId="{76DF2167-F6E8-1A3D-47E4-8413B77DF056}"/>
          </ac:spMkLst>
        </pc:spChg>
        <pc:spChg chg="add mod">
          <ac:chgData name="Shin Lora" userId="9592adf0c34cf16e" providerId="LiveId" clId="{753A7DE0-1BEA-8941-96AA-D63BD8FE46AF}" dt="2025-05-12T04:41:06.590" v="17765"/>
          <ac:spMkLst>
            <pc:docMk/>
            <pc:sldMk cId="2442695664" sldId="278"/>
            <ac:spMk id="36" creationId="{D902D4D0-9B5D-AF0F-45E3-6D5B49611214}"/>
          </ac:spMkLst>
        </pc:spChg>
        <pc:spChg chg="add mod">
          <ac:chgData name="Shin Lora" userId="9592adf0c34cf16e" providerId="LiveId" clId="{753A7DE0-1BEA-8941-96AA-D63BD8FE46AF}" dt="2025-05-12T04:41:32.098" v="17774" actId="167"/>
          <ac:spMkLst>
            <pc:docMk/>
            <pc:sldMk cId="2442695664" sldId="278"/>
            <ac:spMk id="37" creationId="{E4E32B5C-10E1-7CC7-237C-B031AC97A7D7}"/>
          </ac:spMkLst>
        </pc:spChg>
        <pc:spChg chg="add del mod">
          <ac:chgData name="Shin Lora" userId="9592adf0c34cf16e" providerId="LiveId" clId="{753A7DE0-1BEA-8941-96AA-D63BD8FE46AF}" dt="2025-05-12T04:39:30.360" v="17688" actId="478"/>
          <ac:spMkLst>
            <pc:docMk/>
            <pc:sldMk cId="2442695664" sldId="278"/>
            <ac:spMk id="44" creationId="{5596038C-E6EE-2AC9-9438-F952075A9159}"/>
          </ac:spMkLst>
        </pc:spChg>
      </pc:sldChg>
      <pc:sldChg chg="addSp delSp modSp add mod ord setBg">
        <pc:chgData name="Shin Lora" userId="9592adf0c34cf16e" providerId="LiveId" clId="{753A7DE0-1BEA-8941-96AA-D63BD8FE46AF}" dt="2025-05-12T05:00:40.097" v="18008" actId="478"/>
        <pc:sldMkLst>
          <pc:docMk/>
          <pc:sldMk cId="0" sldId="280"/>
        </pc:sldMkLst>
        <pc:spChg chg="add mod">
          <ac:chgData name="Shin Lora" userId="9592adf0c34cf16e" providerId="LiveId" clId="{753A7DE0-1BEA-8941-96AA-D63BD8FE46AF}" dt="2025-05-08T02:09:02.665" v="11413" actId="313"/>
          <ac:spMkLst>
            <pc:docMk/>
            <pc:sldMk cId="0" sldId="280"/>
            <ac:spMk id="2" creationId="{6667496E-940B-95D2-BFBA-1593702BE2D1}"/>
          </ac:spMkLst>
        </pc:spChg>
        <pc:spChg chg="add mod">
          <ac:chgData name="Shin Lora" userId="9592adf0c34cf16e" providerId="LiveId" clId="{753A7DE0-1BEA-8941-96AA-D63BD8FE46AF}" dt="2025-05-12T02:35:04.765" v="16787" actId="20577"/>
          <ac:spMkLst>
            <pc:docMk/>
            <pc:sldMk cId="0" sldId="280"/>
            <ac:spMk id="3" creationId="{F6777B97-C89A-8EB9-9E22-844F3D3E68D3}"/>
          </ac:spMkLst>
        </pc:spChg>
        <pc:spChg chg="add mod">
          <ac:chgData name="Shin Lora" userId="9592adf0c34cf16e" providerId="LiveId" clId="{753A7DE0-1BEA-8941-96AA-D63BD8FE46AF}" dt="2025-05-12T02:38:08.838" v="16857" actId="20577"/>
          <ac:spMkLst>
            <pc:docMk/>
            <pc:sldMk cId="0" sldId="280"/>
            <ac:spMk id="5" creationId="{83A48B8F-4517-E8B1-EB18-C73083C81157}"/>
          </ac:spMkLst>
        </pc:spChg>
        <pc:spChg chg="add mod">
          <ac:chgData name="Shin Lora" userId="9592adf0c34cf16e" providerId="LiveId" clId="{753A7DE0-1BEA-8941-96AA-D63BD8FE46AF}" dt="2025-05-12T02:37:52.773" v="16851" actId="20577"/>
          <ac:spMkLst>
            <pc:docMk/>
            <pc:sldMk cId="0" sldId="280"/>
            <ac:spMk id="6" creationId="{BAFB0A2A-92FE-0217-37AB-25741B3DE339}"/>
          </ac:spMkLst>
        </pc:spChg>
        <pc:spChg chg="add mod">
          <ac:chgData name="Shin Lora" userId="9592adf0c34cf16e" providerId="LiveId" clId="{753A7DE0-1BEA-8941-96AA-D63BD8FE46AF}" dt="2025-05-12T02:37:58.118" v="16852" actId="20577"/>
          <ac:spMkLst>
            <pc:docMk/>
            <pc:sldMk cId="0" sldId="280"/>
            <ac:spMk id="7" creationId="{F73068A4-7147-5605-2D32-62DC0BAF7C2E}"/>
          </ac:spMkLst>
        </pc:spChg>
        <pc:spChg chg="add mod">
          <ac:chgData name="Shin Lora" userId="9592adf0c34cf16e" providerId="LiveId" clId="{753A7DE0-1BEA-8941-96AA-D63BD8FE46AF}" dt="2025-05-08T02:01:24.996" v="11391"/>
          <ac:spMkLst>
            <pc:docMk/>
            <pc:sldMk cId="0" sldId="280"/>
            <ac:spMk id="9" creationId="{37AEC936-A7EA-E536-5C23-4ED9A890D2C0}"/>
          </ac:spMkLst>
        </pc:spChg>
        <pc:spChg chg="add mod">
          <ac:chgData name="Shin Lora" userId="9592adf0c34cf16e" providerId="LiveId" clId="{753A7DE0-1BEA-8941-96AA-D63BD8FE46AF}" dt="2025-05-08T02:25:46.635" v="11417"/>
          <ac:spMkLst>
            <pc:docMk/>
            <pc:sldMk cId="0" sldId="280"/>
            <ac:spMk id="10" creationId="{8C2FFEC2-8D0A-2258-8D0A-D41DB0F7D6CB}"/>
          </ac:spMkLst>
        </pc:spChg>
        <pc:spChg chg="add mod">
          <ac:chgData name="Shin Lora" userId="9592adf0c34cf16e" providerId="LiveId" clId="{753A7DE0-1BEA-8941-96AA-D63BD8FE46AF}" dt="2025-05-12T02:37:34.107" v="16817" actId="1035"/>
          <ac:spMkLst>
            <pc:docMk/>
            <pc:sldMk cId="0" sldId="280"/>
            <ac:spMk id="11" creationId="{01D5BCE2-26DE-0BAC-B462-5DA38CEC7F48}"/>
          </ac:spMkLst>
        </pc:spChg>
        <pc:spChg chg="add mod">
          <ac:chgData name="Shin Lora" userId="9592adf0c34cf16e" providerId="LiveId" clId="{753A7DE0-1BEA-8941-96AA-D63BD8FE46AF}" dt="2025-05-12T02:37:34.107" v="16817" actId="1035"/>
          <ac:spMkLst>
            <pc:docMk/>
            <pc:sldMk cId="0" sldId="280"/>
            <ac:spMk id="12" creationId="{2F17CBE2-FC74-0271-FC47-5F2CB9CBA095}"/>
          </ac:spMkLst>
        </pc:spChg>
        <pc:spChg chg="add mod">
          <ac:chgData name="Shin Lora" userId="9592adf0c34cf16e" providerId="LiveId" clId="{753A7DE0-1BEA-8941-96AA-D63BD8FE46AF}" dt="2025-05-12T02:37:34.107" v="16817" actId="1035"/>
          <ac:spMkLst>
            <pc:docMk/>
            <pc:sldMk cId="0" sldId="280"/>
            <ac:spMk id="13" creationId="{334BC9E6-7C92-2A5F-4F91-93A86D752672}"/>
          </ac:spMkLst>
        </pc:spChg>
        <pc:spChg chg="add mod">
          <ac:chgData name="Shin Lora" userId="9592adf0c34cf16e" providerId="LiveId" clId="{753A7DE0-1BEA-8941-96AA-D63BD8FE46AF}" dt="2025-05-12T02:37:34.107" v="16817" actId="1035"/>
          <ac:spMkLst>
            <pc:docMk/>
            <pc:sldMk cId="0" sldId="280"/>
            <ac:spMk id="14" creationId="{3C771640-E349-4E2D-529E-C1C6132B6BBD}"/>
          </ac:spMkLst>
        </pc:spChg>
        <pc:spChg chg="mod">
          <ac:chgData name="Shin Lora" userId="9592adf0c34cf16e" providerId="LiveId" clId="{753A7DE0-1BEA-8941-96AA-D63BD8FE46AF}" dt="2025-05-12T02:36:56.148" v="16800" actId="20577"/>
          <ac:spMkLst>
            <pc:docMk/>
            <pc:sldMk cId="0" sldId="280"/>
            <ac:spMk id="454" creationId="{00000000-0000-0000-0000-000000000000}"/>
          </ac:spMkLst>
        </pc:spChg>
        <pc:spChg chg="mod">
          <ac:chgData name="Shin Lora" userId="9592adf0c34cf16e" providerId="LiveId" clId="{753A7DE0-1BEA-8941-96AA-D63BD8FE46AF}" dt="2025-05-12T02:38:02.687" v="16853" actId="20577"/>
          <ac:spMkLst>
            <pc:docMk/>
            <pc:sldMk cId="0" sldId="280"/>
            <ac:spMk id="457" creationId="{00000000-0000-0000-0000-000000000000}"/>
          </ac:spMkLst>
        </pc:spChg>
        <pc:picChg chg="add del mod">
          <ac:chgData name="Shin Lora" userId="9592adf0c34cf16e" providerId="LiveId" clId="{753A7DE0-1BEA-8941-96AA-D63BD8FE46AF}" dt="2025-05-12T05:00:40.097" v="18008" actId="478"/>
          <ac:picMkLst>
            <pc:docMk/>
            <pc:sldMk cId="0" sldId="280"/>
            <ac:picMk id="8" creationId="{27BA52FC-C7E2-AC8B-403E-CF50115523B3}"/>
          </ac:picMkLst>
        </pc:picChg>
        <pc:picChg chg="mod">
          <ac:chgData name="Shin Lora" userId="9592adf0c34cf16e" providerId="LiveId" clId="{753A7DE0-1BEA-8941-96AA-D63BD8FE46AF}" dt="2025-05-12T02:37:22.025" v="16802" actId="1076"/>
          <ac:picMkLst>
            <pc:docMk/>
            <pc:sldMk cId="0" sldId="280"/>
            <ac:picMk id="450" creationId="{00000000-0000-0000-0000-000000000000}"/>
          </ac:picMkLst>
        </pc:picChg>
        <pc:picChg chg="mod">
          <ac:chgData name="Shin Lora" userId="9592adf0c34cf16e" providerId="LiveId" clId="{753A7DE0-1BEA-8941-96AA-D63BD8FE46AF}" dt="2025-05-12T02:37:34.107" v="16817" actId="1035"/>
          <ac:picMkLst>
            <pc:docMk/>
            <pc:sldMk cId="0" sldId="280"/>
            <ac:picMk id="451" creationId="{00000000-0000-0000-0000-000000000000}"/>
          </ac:picMkLst>
        </pc:picChg>
        <pc:picChg chg="mod">
          <ac:chgData name="Shin Lora" userId="9592adf0c34cf16e" providerId="LiveId" clId="{753A7DE0-1BEA-8941-96AA-D63BD8FE46AF}" dt="2025-05-12T02:37:28.103" v="16803" actId="1076"/>
          <ac:picMkLst>
            <pc:docMk/>
            <pc:sldMk cId="0" sldId="280"/>
            <ac:picMk id="452" creationId="{00000000-0000-0000-0000-000000000000}"/>
          </ac:picMkLst>
        </pc:picChg>
        <pc:picChg chg="mod">
          <ac:chgData name="Shin Lora" userId="9592adf0c34cf16e" providerId="LiveId" clId="{753A7DE0-1BEA-8941-96AA-D63BD8FE46AF}" dt="2025-05-12T02:37:34.107" v="16817" actId="1035"/>
          <ac:picMkLst>
            <pc:docMk/>
            <pc:sldMk cId="0" sldId="280"/>
            <ac:picMk id="453" creationId="{00000000-0000-0000-0000-000000000000}"/>
          </ac:picMkLst>
        </pc:picChg>
      </pc:sldChg>
      <pc:sldChg chg="del">
        <pc:chgData name="Shin Lora" userId="9592adf0c34cf16e" providerId="LiveId" clId="{753A7DE0-1BEA-8941-96AA-D63BD8FE46AF}" dt="2025-05-06T23:49:38.867" v="654" actId="2696"/>
        <pc:sldMkLst>
          <pc:docMk/>
          <pc:sldMk cId="3979008483" sldId="280"/>
        </pc:sldMkLst>
      </pc:sldChg>
      <pc:sldChg chg="addSp delSp modSp add mod setBg">
        <pc:chgData name="Shin Lora" userId="9592adf0c34cf16e" providerId="LiveId" clId="{753A7DE0-1BEA-8941-96AA-D63BD8FE46AF}" dt="2025-05-07T04:38:50.621" v="9623" actId="120"/>
        <pc:sldMkLst>
          <pc:docMk/>
          <pc:sldMk cId="1055314491" sldId="281"/>
        </pc:sldMkLst>
        <pc:spChg chg="mod">
          <ac:chgData name="Shin Lora" userId="9592adf0c34cf16e" providerId="LiveId" clId="{753A7DE0-1BEA-8941-96AA-D63BD8FE46AF}" dt="2025-05-07T03:48:06.149" v="8266" actId="20577"/>
          <ac:spMkLst>
            <pc:docMk/>
            <pc:sldMk cId="1055314491" sldId="281"/>
            <ac:spMk id="6" creationId="{7EC4AE21-6D21-75F4-04E7-2A031CB9CF6C}"/>
          </ac:spMkLst>
        </pc:spChg>
        <pc:spChg chg="add mod">
          <ac:chgData name="Shin Lora" userId="9592adf0c34cf16e" providerId="LiveId" clId="{753A7DE0-1BEA-8941-96AA-D63BD8FE46AF}" dt="2025-05-07T03:48:13.249" v="8268"/>
          <ac:spMkLst>
            <pc:docMk/>
            <pc:sldMk cId="1055314491" sldId="281"/>
            <ac:spMk id="8" creationId="{7EBA35C1-B9C3-931E-F526-80B14A3E7693}"/>
          </ac:spMkLst>
        </pc:spChg>
        <pc:spChg chg="mod">
          <ac:chgData name="Shin Lora" userId="9592adf0c34cf16e" providerId="LiveId" clId="{753A7DE0-1BEA-8941-96AA-D63BD8FE46AF}" dt="2025-05-07T04:38:50.621" v="9623" actId="120"/>
          <ac:spMkLst>
            <pc:docMk/>
            <pc:sldMk cId="1055314491" sldId="281"/>
            <ac:spMk id="11" creationId="{46B27923-12E7-91A3-D582-31C2141A167A}"/>
          </ac:spMkLst>
        </pc:spChg>
        <pc:picChg chg="add mod">
          <ac:chgData name="Shin Lora" userId="9592adf0c34cf16e" providerId="LiveId" clId="{753A7DE0-1BEA-8941-96AA-D63BD8FE46AF}" dt="2025-05-07T02:46:49.649" v="5397" actId="1036"/>
          <ac:picMkLst>
            <pc:docMk/>
            <pc:sldMk cId="1055314491" sldId="281"/>
            <ac:picMk id="3" creationId="{0185F27C-F9EE-F96A-10B6-D9D6512A5430}"/>
          </ac:picMkLst>
        </pc:picChg>
        <pc:picChg chg="add mod">
          <ac:chgData name="Shin Lora" userId="9592adf0c34cf16e" providerId="LiveId" clId="{753A7DE0-1BEA-8941-96AA-D63BD8FE46AF}" dt="2025-05-07T02:46:49.649" v="5397" actId="1036"/>
          <ac:picMkLst>
            <pc:docMk/>
            <pc:sldMk cId="1055314491" sldId="281"/>
            <ac:picMk id="5" creationId="{2DFE3055-2223-2292-5E2D-B1CE2BA85DD3}"/>
          </ac:picMkLst>
        </pc:picChg>
        <pc:picChg chg="mod">
          <ac:chgData name="Shin Lora" userId="9592adf0c34cf16e" providerId="LiveId" clId="{753A7DE0-1BEA-8941-96AA-D63BD8FE46AF}" dt="2025-05-07T02:46:49.649" v="5397" actId="1036"/>
          <ac:picMkLst>
            <pc:docMk/>
            <pc:sldMk cId="1055314491" sldId="281"/>
            <ac:picMk id="15" creationId="{7022636C-533B-80DF-FF68-86C2986D2102}"/>
          </ac:picMkLst>
        </pc:picChg>
      </pc:sldChg>
      <pc:sldChg chg="addSp delSp modSp del mod">
        <pc:chgData name="Shin Lora" userId="9592adf0c34cf16e" providerId="LiveId" clId="{753A7DE0-1BEA-8941-96AA-D63BD8FE46AF}" dt="2025-05-07T00:51:49.666" v="1213" actId="2696"/>
        <pc:sldMkLst>
          <pc:docMk/>
          <pc:sldMk cId="3522040646" sldId="281"/>
        </pc:sldMkLst>
      </pc:sldChg>
      <pc:sldChg chg="addSp delSp modSp mod">
        <pc:chgData name="Shin Lora" userId="9592adf0c34cf16e" providerId="LiveId" clId="{753A7DE0-1BEA-8941-96AA-D63BD8FE46AF}" dt="2025-05-12T04:42:38.998" v="17794" actId="14100"/>
        <pc:sldMkLst>
          <pc:docMk/>
          <pc:sldMk cId="1582209483" sldId="282"/>
        </pc:sldMkLst>
        <pc:spChg chg="mod">
          <ac:chgData name="Shin Lora" userId="9592adf0c34cf16e" providerId="LiveId" clId="{753A7DE0-1BEA-8941-96AA-D63BD8FE46AF}" dt="2025-05-12T04:42:38.998" v="17794" actId="14100"/>
          <ac:spMkLst>
            <pc:docMk/>
            <pc:sldMk cId="1582209483" sldId="282"/>
            <ac:spMk id="2" creationId="{25008BBB-3095-8E46-5A3A-293696EC1247}"/>
          </ac:spMkLst>
        </pc:spChg>
        <pc:spChg chg="add mod">
          <ac:chgData name="Shin Lora" userId="9592adf0c34cf16e" providerId="LiveId" clId="{753A7DE0-1BEA-8941-96AA-D63BD8FE46AF}" dt="2025-05-07T00:51:38.480" v="1208"/>
          <ac:spMkLst>
            <pc:docMk/>
            <pc:sldMk cId="1582209483" sldId="282"/>
            <ac:spMk id="5" creationId="{07B32D68-66A1-EFDE-B6A5-C475B36090D7}"/>
          </ac:spMkLst>
        </pc:spChg>
        <pc:spChg chg="mod">
          <ac:chgData name="Shin Lora" userId="9592adf0c34cf16e" providerId="LiveId" clId="{753A7DE0-1BEA-8941-96AA-D63BD8FE46AF}" dt="2025-05-07T04:20:59.603" v="9304" actId="20577"/>
          <ac:spMkLst>
            <pc:docMk/>
            <pc:sldMk cId="1582209483" sldId="282"/>
            <ac:spMk id="12" creationId="{0A31FCAD-5E2F-A617-3029-E7EF17971BD3}"/>
          </ac:spMkLst>
        </pc:spChg>
        <pc:spChg chg="mod">
          <ac:chgData name="Shin Lora" userId="9592adf0c34cf16e" providerId="LiveId" clId="{753A7DE0-1BEA-8941-96AA-D63BD8FE46AF}" dt="2025-05-12T02:19:46.705" v="16507" actId="20577"/>
          <ac:spMkLst>
            <pc:docMk/>
            <pc:sldMk cId="1582209483" sldId="282"/>
            <ac:spMk id="18" creationId="{FBD6B9EA-90C7-84D6-FA15-0BAEC14B69D7}"/>
          </ac:spMkLst>
        </pc:spChg>
        <pc:picChg chg="mod">
          <ac:chgData name="Shin Lora" userId="9592adf0c34cf16e" providerId="LiveId" clId="{753A7DE0-1BEA-8941-96AA-D63BD8FE46AF}" dt="2025-05-07T04:22:26.551" v="9341" actId="1076"/>
          <ac:picMkLst>
            <pc:docMk/>
            <pc:sldMk cId="1582209483" sldId="282"/>
            <ac:picMk id="4" creationId="{2418D8A6-3CB9-7AEA-AF4D-9191927A20D1}"/>
          </ac:picMkLst>
        </pc:picChg>
      </pc:sldChg>
      <pc:sldChg chg="del">
        <pc:chgData name="Shin Lora" userId="9592adf0c34cf16e" providerId="LiveId" clId="{753A7DE0-1BEA-8941-96AA-D63BD8FE46AF}" dt="2025-05-02T01:47:59.496" v="568" actId="2696"/>
        <pc:sldMkLst>
          <pc:docMk/>
          <pc:sldMk cId="1544724519" sldId="283"/>
        </pc:sldMkLst>
      </pc:sldChg>
      <pc:sldChg chg="addSp modSp add del mod setBg">
        <pc:chgData name="Shin Lora" userId="9592adf0c34cf16e" providerId="LiveId" clId="{753A7DE0-1BEA-8941-96AA-D63BD8FE46AF}" dt="2025-05-07T00:47:01.618" v="1170" actId="2696"/>
        <pc:sldMkLst>
          <pc:docMk/>
          <pc:sldMk cId="2204639726" sldId="283"/>
        </pc:sldMkLst>
      </pc:sldChg>
      <pc:sldChg chg="addSp delSp modSp mod">
        <pc:chgData name="Shin Lora" userId="9592adf0c34cf16e" providerId="LiveId" clId="{753A7DE0-1BEA-8941-96AA-D63BD8FE46AF}" dt="2025-05-07T04:41:02.362" v="9698" actId="1037"/>
        <pc:sldMkLst>
          <pc:docMk/>
          <pc:sldMk cId="3680334457" sldId="284"/>
        </pc:sldMkLst>
        <pc:spChg chg="add mod">
          <ac:chgData name="Shin Lora" userId="9592adf0c34cf16e" providerId="LiveId" clId="{753A7DE0-1BEA-8941-96AA-D63BD8FE46AF}" dt="2025-05-07T00:10:04.930" v="802" actId="1076"/>
          <ac:spMkLst>
            <pc:docMk/>
            <pc:sldMk cId="3680334457" sldId="284"/>
            <ac:spMk id="2" creationId="{0B0A2791-3BE6-621C-50A5-BF56054B22D0}"/>
          </ac:spMkLst>
        </pc:spChg>
        <pc:spChg chg="mod">
          <ac:chgData name="Shin Lora" userId="9592adf0c34cf16e" providerId="LiveId" clId="{753A7DE0-1BEA-8941-96AA-D63BD8FE46AF}" dt="2025-05-01T01:30:49.981" v="521" actId="20577"/>
          <ac:spMkLst>
            <pc:docMk/>
            <pc:sldMk cId="3680334457" sldId="284"/>
            <ac:spMk id="7" creationId="{B8B7966D-25F5-62EA-AC7D-652ECDE9EEA2}"/>
          </ac:spMkLst>
        </pc:spChg>
        <pc:spChg chg="add mod">
          <ac:chgData name="Shin Lora" userId="9592adf0c34cf16e" providerId="LiveId" clId="{753A7DE0-1BEA-8941-96AA-D63BD8FE46AF}" dt="2025-05-07T00:42:09.261" v="1095" actId="1035"/>
          <ac:spMkLst>
            <pc:docMk/>
            <pc:sldMk cId="3680334457" sldId="284"/>
            <ac:spMk id="10" creationId="{02F74778-BBED-A6A8-4CF2-2B0CA99C0AA4}"/>
          </ac:spMkLst>
        </pc:spChg>
        <pc:spChg chg="mod">
          <ac:chgData name="Shin Lora" userId="9592adf0c34cf16e" providerId="LiveId" clId="{753A7DE0-1BEA-8941-96AA-D63BD8FE46AF}" dt="2025-05-07T04:40:28.674" v="9676" actId="1035"/>
          <ac:spMkLst>
            <pc:docMk/>
            <pc:sldMk cId="3680334457" sldId="284"/>
            <ac:spMk id="11" creationId="{94BAF3C8-9E02-1171-30C4-F24FB2F2784A}"/>
          </ac:spMkLst>
        </pc:spChg>
        <pc:spChg chg="add mod">
          <ac:chgData name="Shin Lora" userId="9592adf0c34cf16e" providerId="LiveId" clId="{753A7DE0-1BEA-8941-96AA-D63BD8FE46AF}" dt="2025-05-07T00:42:09.261" v="1095" actId="1035"/>
          <ac:spMkLst>
            <pc:docMk/>
            <pc:sldMk cId="3680334457" sldId="284"/>
            <ac:spMk id="14" creationId="{92F1B444-BD32-7723-131E-2946A117265B}"/>
          </ac:spMkLst>
        </pc:spChg>
        <pc:spChg chg="mod">
          <ac:chgData name="Shin Lora" userId="9592adf0c34cf16e" providerId="LiveId" clId="{753A7DE0-1BEA-8941-96AA-D63BD8FE46AF}" dt="2025-05-07T04:40:28.674" v="9676" actId="1035"/>
          <ac:spMkLst>
            <pc:docMk/>
            <pc:sldMk cId="3680334457" sldId="284"/>
            <ac:spMk id="17" creationId="{7D2CAC89-9FBA-1C75-709A-06DBD1E0CE2E}"/>
          </ac:spMkLst>
        </pc:spChg>
        <pc:spChg chg="add mod">
          <ac:chgData name="Shin Lora" userId="9592adf0c34cf16e" providerId="LiveId" clId="{753A7DE0-1BEA-8941-96AA-D63BD8FE46AF}" dt="2025-05-07T04:40:17.242" v="9651" actId="1076"/>
          <ac:spMkLst>
            <pc:docMk/>
            <pc:sldMk cId="3680334457" sldId="284"/>
            <ac:spMk id="20" creationId="{7AAEECEC-78E1-8F7B-6B5B-DB378F1D491A}"/>
          </ac:spMkLst>
        </pc:spChg>
        <pc:spChg chg="mod">
          <ac:chgData name="Shin Lora" userId="9592adf0c34cf16e" providerId="LiveId" clId="{753A7DE0-1BEA-8941-96AA-D63BD8FE46AF}" dt="2025-05-07T04:40:24.912" v="9666" actId="1076"/>
          <ac:spMkLst>
            <pc:docMk/>
            <pc:sldMk cId="3680334457" sldId="284"/>
            <ac:spMk id="34" creationId="{A5DA957F-224A-34B1-8923-332572E8FAE9}"/>
          </ac:spMkLst>
        </pc:spChg>
        <pc:grpChg chg="add mod">
          <ac:chgData name="Shin Lora" userId="9592adf0c34cf16e" providerId="LiveId" clId="{753A7DE0-1BEA-8941-96AA-D63BD8FE46AF}" dt="2025-05-07T04:40:34.336" v="9686" actId="1035"/>
          <ac:grpSpMkLst>
            <pc:docMk/>
            <pc:sldMk cId="3680334457" sldId="284"/>
            <ac:grpSpMk id="15" creationId="{E889AE23-51A8-53F8-97E1-AE3CFEBB8DC9}"/>
          </ac:grpSpMkLst>
        </pc:grpChg>
        <pc:grpChg chg="add mod">
          <ac:chgData name="Shin Lora" userId="9592adf0c34cf16e" providerId="LiveId" clId="{753A7DE0-1BEA-8941-96AA-D63BD8FE46AF}" dt="2025-05-07T04:40:28.674" v="9676" actId="1035"/>
          <ac:grpSpMkLst>
            <pc:docMk/>
            <pc:sldMk cId="3680334457" sldId="284"/>
            <ac:grpSpMk id="16" creationId="{CD4AA0A1-CF30-7754-7D4E-D349D63C5EB9}"/>
          </ac:grpSpMkLst>
        </pc:grpChg>
        <pc:grpChg chg="add mod">
          <ac:chgData name="Shin Lora" userId="9592adf0c34cf16e" providerId="LiveId" clId="{753A7DE0-1BEA-8941-96AA-D63BD8FE46AF}" dt="2025-05-07T04:40:28.674" v="9676" actId="1035"/>
          <ac:grpSpMkLst>
            <pc:docMk/>
            <pc:sldMk cId="3680334457" sldId="284"/>
            <ac:grpSpMk id="18" creationId="{60D5AEC7-0F53-6172-5126-3512C40615E4}"/>
          </ac:grpSpMkLst>
        </pc:grpChg>
        <pc:picChg chg="mod">
          <ac:chgData name="Shin Lora" userId="9592adf0c34cf16e" providerId="LiveId" clId="{753A7DE0-1BEA-8941-96AA-D63BD8FE46AF}" dt="2025-05-07T04:40:28.674" v="9676" actId="1035"/>
          <ac:picMkLst>
            <pc:docMk/>
            <pc:sldMk cId="3680334457" sldId="284"/>
            <ac:picMk id="3" creationId="{D47B1E50-A439-BD8C-F789-EA03C27DD842}"/>
          </ac:picMkLst>
        </pc:picChg>
        <pc:picChg chg="add mod modCrop">
          <ac:chgData name="Shin Lora" userId="9592adf0c34cf16e" providerId="LiveId" clId="{753A7DE0-1BEA-8941-96AA-D63BD8FE46AF}" dt="2025-05-07T00:42:09.261" v="1095" actId="1035"/>
          <ac:picMkLst>
            <pc:docMk/>
            <pc:sldMk cId="3680334457" sldId="284"/>
            <ac:picMk id="6" creationId="{3247D8A7-B74D-44A8-833F-A53DA29A7CD6}"/>
          </ac:picMkLst>
        </pc:picChg>
        <pc:picChg chg="add mod modCrop">
          <ac:chgData name="Shin Lora" userId="9592adf0c34cf16e" providerId="LiveId" clId="{753A7DE0-1BEA-8941-96AA-D63BD8FE46AF}" dt="2025-05-07T00:42:09.261" v="1095" actId="1035"/>
          <ac:picMkLst>
            <pc:docMk/>
            <pc:sldMk cId="3680334457" sldId="284"/>
            <ac:picMk id="9" creationId="{40A00656-DE7A-906B-71B4-990CE43B3689}"/>
          </ac:picMkLst>
        </pc:picChg>
        <pc:picChg chg="mod">
          <ac:chgData name="Shin Lora" userId="9592adf0c34cf16e" providerId="LiveId" clId="{753A7DE0-1BEA-8941-96AA-D63BD8FE46AF}" dt="2025-05-07T04:40:28.674" v="9676" actId="1035"/>
          <ac:picMkLst>
            <pc:docMk/>
            <pc:sldMk cId="3680334457" sldId="284"/>
            <ac:picMk id="1028" creationId="{4E34B4C8-21B8-673C-49D6-51C091C43761}"/>
          </ac:picMkLst>
        </pc:picChg>
        <pc:cxnChg chg="add mod">
          <ac:chgData name="Shin Lora" userId="9592adf0c34cf16e" providerId="LiveId" clId="{753A7DE0-1BEA-8941-96AA-D63BD8FE46AF}" dt="2025-05-07T04:41:02.362" v="9698" actId="1037"/>
          <ac:cxnSpMkLst>
            <pc:docMk/>
            <pc:sldMk cId="3680334457" sldId="284"/>
            <ac:cxnSpMk id="22" creationId="{6D826BD2-BAD8-B784-9AEB-0A7062C61AA4}"/>
          </ac:cxnSpMkLst>
        </pc:cxnChg>
      </pc:sldChg>
      <pc:sldChg chg="del">
        <pc:chgData name="Shin Lora" userId="9592adf0c34cf16e" providerId="LiveId" clId="{753A7DE0-1BEA-8941-96AA-D63BD8FE46AF}" dt="2025-05-06T23:49:38.854" v="653" actId="2696"/>
        <pc:sldMkLst>
          <pc:docMk/>
          <pc:sldMk cId="1055466884" sldId="285"/>
        </pc:sldMkLst>
      </pc:sldChg>
      <pc:sldChg chg="addSp delSp modSp mod">
        <pc:chgData name="Shin Lora" userId="9592adf0c34cf16e" providerId="LiveId" clId="{753A7DE0-1BEA-8941-96AA-D63BD8FE46AF}" dt="2025-05-12T04:42:58.443" v="17798" actId="20577"/>
        <pc:sldMkLst>
          <pc:docMk/>
          <pc:sldMk cId="2016027141" sldId="287"/>
        </pc:sldMkLst>
        <pc:spChg chg="mod">
          <ac:chgData name="Shin Lora" userId="9592adf0c34cf16e" providerId="LiveId" clId="{753A7DE0-1BEA-8941-96AA-D63BD8FE46AF}" dt="2025-05-12T04:42:58.443" v="17798" actId="20577"/>
          <ac:spMkLst>
            <pc:docMk/>
            <pc:sldMk cId="2016027141" sldId="287"/>
            <ac:spMk id="2" creationId="{4B365756-37A3-A313-41B9-7A2DEE4B235D}"/>
          </ac:spMkLst>
        </pc:spChg>
        <pc:spChg chg="add mod">
          <ac:chgData name="Shin Lora" userId="9592adf0c34cf16e" providerId="LiveId" clId="{753A7DE0-1BEA-8941-96AA-D63BD8FE46AF}" dt="2025-05-07T00:51:42.352" v="1210"/>
          <ac:spMkLst>
            <pc:docMk/>
            <pc:sldMk cId="2016027141" sldId="287"/>
            <ac:spMk id="4" creationId="{DF0027F2-3416-F4B3-51C5-24FC0C5E0668}"/>
          </ac:spMkLst>
        </pc:spChg>
        <pc:spChg chg="mod">
          <ac:chgData name="Shin Lora" userId="9592adf0c34cf16e" providerId="LiveId" clId="{753A7DE0-1BEA-8941-96AA-D63BD8FE46AF}" dt="2025-05-12T02:16:31.549" v="16400" actId="20577"/>
          <ac:spMkLst>
            <pc:docMk/>
            <pc:sldMk cId="2016027141" sldId="287"/>
            <ac:spMk id="5" creationId="{97646881-E339-A024-AEEF-25625135EF53}"/>
          </ac:spMkLst>
        </pc:spChg>
        <pc:spChg chg="mod">
          <ac:chgData name="Shin Lora" userId="9592adf0c34cf16e" providerId="LiveId" clId="{753A7DE0-1BEA-8941-96AA-D63BD8FE46AF}" dt="2025-05-12T02:15:27.591" v="16384" actId="20577"/>
          <ac:spMkLst>
            <pc:docMk/>
            <pc:sldMk cId="2016027141" sldId="287"/>
            <ac:spMk id="6" creationId="{78217C25-512F-42B8-6E01-08C115B81DEE}"/>
          </ac:spMkLst>
        </pc:spChg>
        <pc:spChg chg="mod">
          <ac:chgData name="Shin Lora" userId="9592adf0c34cf16e" providerId="LiveId" clId="{753A7DE0-1BEA-8941-96AA-D63BD8FE46AF}" dt="2025-05-07T04:28:48.915" v="9465" actId="1036"/>
          <ac:spMkLst>
            <pc:docMk/>
            <pc:sldMk cId="2016027141" sldId="287"/>
            <ac:spMk id="8" creationId="{8A537248-0EDD-0E3F-8257-3519406A1EB5}"/>
          </ac:spMkLst>
        </pc:spChg>
        <pc:spChg chg="mod">
          <ac:chgData name="Shin Lora" userId="9592adf0c34cf16e" providerId="LiveId" clId="{753A7DE0-1BEA-8941-96AA-D63BD8FE46AF}" dt="2025-05-12T02:12:35.269" v="16344" actId="1076"/>
          <ac:spMkLst>
            <pc:docMk/>
            <pc:sldMk cId="2016027141" sldId="287"/>
            <ac:spMk id="9" creationId="{8970F865-E750-C674-8D72-EE50462AFABE}"/>
          </ac:spMkLst>
        </pc:spChg>
        <pc:spChg chg="mod">
          <ac:chgData name="Shin Lora" userId="9592adf0c34cf16e" providerId="LiveId" clId="{753A7DE0-1BEA-8941-96AA-D63BD8FE46AF}" dt="2025-05-12T02:15:31.031" v="16393" actId="20577"/>
          <ac:spMkLst>
            <pc:docMk/>
            <pc:sldMk cId="2016027141" sldId="287"/>
            <ac:spMk id="10" creationId="{E86E5184-710D-A24F-0A65-6531C04E33D2}"/>
          </ac:spMkLst>
        </pc:spChg>
        <pc:picChg chg="mod">
          <ac:chgData name="Shin Lora" userId="9592adf0c34cf16e" providerId="LiveId" clId="{753A7DE0-1BEA-8941-96AA-D63BD8FE46AF}" dt="2025-05-07T04:28:48.915" v="9465" actId="1036"/>
          <ac:picMkLst>
            <pc:docMk/>
            <pc:sldMk cId="2016027141" sldId="287"/>
            <ac:picMk id="11" creationId="{A194543C-3970-C561-1138-F1886FB81271}"/>
          </ac:picMkLst>
        </pc:picChg>
      </pc:sldChg>
      <pc:sldChg chg="addSp delSp modSp mod">
        <pc:chgData name="Shin Lora" userId="9592adf0c34cf16e" providerId="LiveId" clId="{753A7DE0-1BEA-8941-96AA-D63BD8FE46AF}" dt="2025-05-12T04:43:36.709" v="17802" actId="20577"/>
        <pc:sldMkLst>
          <pc:docMk/>
          <pc:sldMk cId="1145051381" sldId="288"/>
        </pc:sldMkLst>
        <pc:spChg chg="mod">
          <ac:chgData name="Shin Lora" userId="9592adf0c34cf16e" providerId="LiveId" clId="{753A7DE0-1BEA-8941-96AA-D63BD8FE46AF}" dt="2025-05-12T04:43:36.709" v="17802" actId="20577"/>
          <ac:spMkLst>
            <pc:docMk/>
            <pc:sldMk cId="1145051381" sldId="288"/>
            <ac:spMk id="2" creationId="{E9086C54-B3B2-3911-EA87-FE7E40518F1E}"/>
          </ac:spMkLst>
        </pc:spChg>
        <pc:spChg chg="mod">
          <ac:chgData name="Shin Lora" userId="9592adf0c34cf16e" providerId="LiveId" clId="{753A7DE0-1BEA-8941-96AA-D63BD8FE46AF}" dt="2025-05-12T02:34:19.963" v="16753" actId="20577"/>
          <ac:spMkLst>
            <pc:docMk/>
            <pc:sldMk cId="1145051381" sldId="288"/>
            <ac:spMk id="3" creationId="{37229EDF-53B0-E24E-1C02-3C623026750C}"/>
          </ac:spMkLst>
        </pc:spChg>
        <pc:spChg chg="add mod">
          <ac:chgData name="Shin Lora" userId="9592adf0c34cf16e" providerId="LiveId" clId="{753A7DE0-1BEA-8941-96AA-D63BD8FE46AF}" dt="2025-05-07T00:51:23.912" v="1204"/>
          <ac:spMkLst>
            <pc:docMk/>
            <pc:sldMk cId="1145051381" sldId="288"/>
            <ac:spMk id="6" creationId="{D17DB794-32F9-A501-1097-93CE261E029B}"/>
          </ac:spMkLst>
        </pc:spChg>
      </pc:sldChg>
      <pc:sldChg chg="addSp delSp modSp add mod setBg">
        <pc:chgData name="Shin Lora" userId="9592adf0c34cf16e" providerId="LiveId" clId="{753A7DE0-1BEA-8941-96AA-D63BD8FE46AF}" dt="2025-05-12T02:15:45.497" v="16394"/>
        <pc:sldMkLst>
          <pc:docMk/>
          <pc:sldMk cId="2380171600" sldId="289"/>
        </pc:sldMkLst>
        <pc:spChg chg="mod">
          <ac:chgData name="Shin Lora" userId="9592adf0c34cf16e" providerId="LiveId" clId="{753A7DE0-1BEA-8941-96AA-D63BD8FE46AF}" dt="2025-05-07T00:50:39.065" v="1192" actId="1035"/>
          <ac:spMkLst>
            <pc:docMk/>
            <pc:sldMk cId="2380171600" sldId="289"/>
            <ac:spMk id="3" creationId="{E7B30E60-509B-6FF7-AAB9-B49E8D3BCAD8}"/>
          </ac:spMkLst>
        </pc:spChg>
        <pc:spChg chg="mod">
          <ac:chgData name="Shin Lora" userId="9592adf0c34cf16e" providerId="LiveId" clId="{753A7DE0-1BEA-8941-96AA-D63BD8FE46AF}" dt="2025-05-12T02:15:45.497" v="16394"/>
          <ac:spMkLst>
            <pc:docMk/>
            <pc:sldMk cId="2380171600" sldId="289"/>
            <ac:spMk id="5" creationId="{8AA2C7A0-435C-58F5-797A-14D7C17FF18F}"/>
          </ac:spMkLst>
        </pc:spChg>
        <pc:spChg chg="add mod">
          <ac:chgData name="Shin Lora" userId="9592adf0c34cf16e" providerId="LiveId" clId="{753A7DE0-1BEA-8941-96AA-D63BD8FE46AF}" dt="2025-05-07T03:48:16.113" v="8270"/>
          <ac:spMkLst>
            <pc:docMk/>
            <pc:sldMk cId="2380171600" sldId="289"/>
            <ac:spMk id="6" creationId="{A047BD51-78AF-5D2D-7711-E05BF2886DE0}"/>
          </ac:spMkLst>
        </pc:spChg>
        <pc:spChg chg="mod">
          <ac:chgData name="Shin Lora" userId="9592adf0c34cf16e" providerId="LiveId" clId="{753A7DE0-1BEA-8941-96AA-D63BD8FE46AF}" dt="2025-05-07T03:48:03.126" v="8265" actId="20577"/>
          <ac:spMkLst>
            <pc:docMk/>
            <pc:sldMk cId="2380171600" sldId="289"/>
            <ac:spMk id="11" creationId="{4ABE701B-DF4A-7522-5D59-728212B26F4B}"/>
          </ac:spMkLst>
        </pc:spChg>
        <pc:picChg chg="add mod">
          <ac:chgData name="Shin Lora" userId="9592adf0c34cf16e" providerId="LiveId" clId="{753A7DE0-1BEA-8941-96AA-D63BD8FE46AF}" dt="2025-05-09T06:44:02.517" v="13677" actId="1076"/>
          <ac:picMkLst>
            <pc:docMk/>
            <pc:sldMk cId="2380171600" sldId="289"/>
            <ac:picMk id="9" creationId="{9D6E9190-7747-60BA-5F9F-A6F3FC551D75}"/>
          </ac:picMkLst>
        </pc:picChg>
      </pc:sldChg>
      <pc:sldChg chg="addSp modSp del">
        <pc:chgData name="Shin Lora" userId="9592adf0c34cf16e" providerId="LiveId" clId="{753A7DE0-1BEA-8941-96AA-D63BD8FE46AF}" dt="2025-05-07T00:47:17.370" v="1172" actId="2696"/>
        <pc:sldMkLst>
          <pc:docMk/>
          <pc:sldMk cId="2887505739" sldId="289"/>
        </pc:sldMkLst>
      </pc:sldChg>
      <pc:sldChg chg="addSp delSp modSp del mod modShow">
        <pc:chgData name="Shin Lora" userId="9592adf0c34cf16e" providerId="LiveId" clId="{753A7DE0-1BEA-8941-96AA-D63BD8FE46AF}" dt="2025-05-08T00:06:48.122" v="9763" actId="2696"/>
        <pc:sldMkLst>
          <pc:docMk/>
          <pc:sldMk cId="1468892845" sldId="290"/>
        </pc:sldMkLst>
      </pc:sldChg>
      <pc:sldChg chg="addSp modSp del">
        <pc:chgData name="Shin Lora" userId="9592adf0c34cf16e" providerId="LiveId" clId="{753A7DE0-1BEA-8941-96AA-D63BD8FE46AF}" dt="2025-05-07T00:51:49.666" v="1213" actId="2696"/>
        <pc:sldMkLst>
          <pc:docMk/>
          <pc:sldMk cId="922545687" sldId="291"/>
        </pc:sldMkLst>
      </pc:sldChg>
      <pc:sldChg chg="add del setBg">
        <pc:chgData name="Shin Lora" userId="9592adf0c34cf16e" providerId="LiveId" clId="{753A7DE0-1BEA-8941-96AA-D63BD8FE46AF}" dt="2025-05-07T00:52:52.789" v="1233" actId="2696"/>
        <pc:sldMkLst>
          <pc:docMk/>
          <pc:sldMk cId="2714879015" sldId="291"/>
        </pc:sldMkLst>
      </pc:sldChg>
      <pc:sldChg chg="addSp delSp modSp del mod">
        <pc:chgData name="Shin Lora" userId="9592adf0c34cf16e" providerId="LiveId" clId="{753A7DE0-1BEA-8941-96AA-D63BD8FE46AF}" dt="2025-05-07T00:51:49.666" v="1213" actId="2696"/>
        <pc:sldMkLst>
          <pc:docMk/>
          <pc:sldMk cId="2394817412" sldId="292"/>
        </pc:sldMkLst>
      </pc:sldChg>
      <pc:sldChg chg="add del setBg">
        <pc:chgData name="Shin Lora" userId="9592adf0c34cf16e" providerId="LiveId" clId="{753A7DE0-1BEA-8941-96AA-D63BD8FE46AF}" dt="2025-05-07T00:52:52.800" v="1234" actId="2696"/>
        <pc:sldMkLst>
          <pc:docMk/>
          <pc:sldMk cId="2453935503" sldId="292"/>
        </pc:sldMkLst>
      </pc:sldChg>
      <pc:sldChg chg="addSp delSp modSp mod">
        <pc:chgData name="Shin Lora" userId="9592adf0c34cf16e" providerId="LiveId" clId="{753A7DE0-1BEA-8941-96AA-D63BD8FE46AF}" dt="2025-05-12T02:06:33.610" v="15990" actId="1035"/>
        <pc:sldMkLst>
          <pc:docMk/>
          <pc:sldMk cId="881497039" sldId="293"/>
        </pc:sldMkLst>
        <pc:spChg chg="add mod">
          <ac:chgData name="Shin Lora" userId="9592adf0c34cf16e" providerId="LiveId" clId="{753A7DE0-1BEA-8941-96AA-D63BD8FE46AF}" dt="2025-05-08T01:49:04.563" v="11150" actId="14100"/>
          <ac:spMkLst>
            <pc:docMk/>
            <pc:sldMk cId="881497039" sldId="293"/>
            <ac:spMk id="3" creationId="{6C255D01-5369-AC21-ADB8-2A5165EB6C2C}"/>
          </ac:spMkLst>
        </pc:spChg>
        <pc:spChg chg="add mod">
          <ac:chgData name="Shin Lora" userId="9592adf0c34cf16e" providerId="LiveId" clId="{753A7DE0-1BEA-8941-96AA-D63BD8FE46AF}" dt="2025-05-07T02:13:18.246" v="4382"/>
          <ac:spMkLst>
            <pc:docMk/>
            <pc:sldMk cId="881497039" sldId="293"/>
            <ac:spMk id="4" creationId="{CE6F2365-636F-FA83-6E50-5C47AC5EBF23}"/>
          </ac:spMkLst>
        </pc:spChg>
        <pc:spChg chg="add mod">
          <ac:chgData name="Shin Lora" userId="9592adf0c34cf16e" providerId="LiveId" clId="{753A7DE0-1BEA-8941-96AA-D63BD8FE46AF}" dt="2025-05-08T01:51:10.769" v="11305" actId="114"/>
          <ac:spMkLst>
            <pc:docMk/>
            <pc:sldMk cId="881497039" sldId="293"/>
            <ac:spMk id="6" creationId="{6DA1439E-ECC0-2645-401E-71BA80DFBFAA}"/>
          </ac:spMkLst>
        </pc:spChg>
        <pc:spChg chg="mod">
          <ac:chgData name="Shin Lora" userId="9592adf0c34cf16e" providerId="LiveId" clId="{753A7DE0-1BEA-8941-96AA-D63BD8FE46AF}" dt="2025-05-12T02:06:33.610" v="15990" actId="1035"/>
          <ac:spMkLst>
            <pc:docMk/>
            <pc:sldMk cId="881497039" sldId="293"/>
            <ac:spMk id="8" creationId="{4A6C785B-664E-F4A1-F7A6-B142D139DC6D}"/>
          </ac:spMkLst>
        </pc:spChg>
        <pc:spChg chg="add mod">
          <ac:chgData name="Shin Lora" userId="9592adf0c34cf16e" providerId="LiveId" clId="{753A7DE0-1BEA-8941-96AA-D63BD8FE46AF}" dt="2025-05-08T02:25:35.706" v="11414" actId="1076"/>
          <ac:spMkLst>
            <pc:docMk/>
            <pc:sldMk cId="881497039" sldId="293"/>
            <ac:spMk id="9" creationId="{F72A6BD5-9FA3-F446-12CE-FCBD46D3B649}"/>
          </ac:spMkLst>
        </pc:spChg>
        <pc:spChg chg="mod">
          <ac:chgData name="Shin Lora" userId="9592adf0c34cf16e" providerId="LiveId" clId="{753A7DE0-1BEA-8941-96AA-D63BD8FE46AF}" dt="2025-05-12T02:04:48.017" v="15984" actId="1035"/>
          <ac:spMkLst>
            <pc:docMk/>
            <pc:sldMk cId="881497039" sldId="293"/>
            <ac:spMk id="10" creationId="{D1279B4B-DD3D-C0AF-234A-DB23E9E8562F}"/>
          </ac:spMkLst>
        </pc:spChg>
        <pc:spChg chg="mod">
          <ac:chgData name="Shin Lora" userId="9592adf0c34cf16e" providerId="LiveId" clId="{753A7DE0-1BEA-8941-96AA-D63BD8FE46AF}" dt="2025-05-07T04:05:33.716" v="9231" actId="403"/>
          <ac:spMkLst>
            <pc:docMk/>
            <pc:sldMk cId="881497039" sldId="293"/>
            <ac:spMk id="11" creationId="{218652E0-A1EB-C3FC-957A-E9795BB2CFB3}"/>
          </ac:spMkLst>
        </pc:spChg>
        <pc:spChg chg="mod">
          <ac:chgData name="Shin Lora" userId="9592adf0c34cf16e" providerId="LiveId" clId="{753A7DE0-1BEA-8941-96AA-D63BD8FE46AF}" dt="2025-05-12T02:04:48.017" v="15984" actId="1035"/>
          <ac:spMkLst>
            <pc:docMk/>
            <pc:sldMk cId="881497039" sldId="293"/>
            <ac:spMk id="12" creationId="{E100859B-0C78-4075-6003-B464B3B0A71C}"/>
          </ac:spMkLst>
        </pc:spChg>
        <pc:spChg chg="mod">
          <ac:chgData name="Shin Lora" userId="9592adf0c34cf16e" providerId="LiveId" clId="{753A7DE0-1BEA-8941-96AA-D63BD8FE46AF}" dt="2025-05-07T04:15:47.480" v="9258" actId="20577"/>
          <ac:spMkLst>
            <pc:docMk/>
            <pc:sldMk cId="881497039" sldId="293"/>
            <ac:spMk id="20" creationId="{0AD7E9C1-FB50-D130-ADD3-BDC99904345E}"/>
          </ac:spMkLst>
        </pc:spChg>
        <pc:graphicFrameChg chg="add mod modGraphic">
          <ac:chgData name="Shin Lora" userId="9592adf0c34cf16e" providerId="LiveId" clId="{753A7DE0-1BEA-8941-96AA-D63BD8FE46AF}" dt="2025-05-12T02:06:33.610" v="15990" actId="1035"/>
          <ac:graphicFrameMkLst>
            <pc:docMk/>
            <pc:sldMk cId="881497039" sldId="293"/>
            <ac:graphicFrameMk id="5" creationId="{23F39D47-E24D-12AD-C3E0-1835246E49DD}"/>
          </ac:graphicFrameMkLst>
        </pc:graphicFrameChg>
      </pc:sldChg>
      <pc:sldChg chg="addSp delSp modSp del mod modShow">
        <pc:chgData name="Shin Lora" userId="9592adf0c34cf16e" providerId="LiveId" clId="{753A7DE0-1BEA-8941-96AA-D63BD8FE46AF}" dt="2025-05-08T00:06:48.132" v="9764" actId="2696"/>
        <pc:sldMkLst>
          <pc:docMk/>
          <pc:sldMk cId="615134194" sldId="294"/>
        </pc:sldMkLst>
      </pc:sldChg>
      <pc:sldChg chg="addSp delSp modSp add mod modNotesTx">
        <pc:chgData name="Shin Lora" userId="9592adf0c34cf16e" providerId="LiveId" clId="{753A7DE0-1BEA-8941-96AA-D63BD8FE46AF}" dt="2025-05-12T02:02:43.259" v="15974" actId="1076"/>
        <pc:sldMkLst>
          <pc:docMk/>
          <pc:sldMk cId="2518579981" sldId="295"/>
        </pc:sldMkLst>
        <pc:spChg chg="mod">
          <ac:chgData name="Shin Lora" userId="9592adf0c34cf16e" providerId="LiveId" clId="{753A7DE0-1BEA-8941-96AA-D63BD8FE46AF}" dt="2025-05-01T01:12:39.314" v="294" actId="20577"/>
          <ac:spMkLst>
            <pc:docMk/>
            <pc:sldMk cId="2518579981" sldId="295"/>
            <ac:spMk id="2" creationId="{B23A1868-EC06-78B3-94AA-14415E066BC8}"/>
          </ac:spMkLst>
        </pc:spChg>
        <pc:spChg chg="add mod">
          <ac:chgData name="Shin Lora" userId="9592adf0c34cf16e" providerId="LiveId" clId="{753A7DE0-1BEA-8941-96AA-D63BD8FE46AF}" dt="2025-05-12T02:02:40.018" v="15973" actId="1076"/>
          <ac:spMkLst>
            <pc:docMk/>
            <pc:sldMk cId="2518579981" sldId="295"/>
            <ac:spMk id="4" creationId="{62B595C2-0167-CFC6-7DD4-867C6F6DFF5F}"/>
          </ac:spMkLst>
        </pc:spChg>
        <pc:spChg chg="add mod">
          <ac:chgData name="Shin Lora" userId="9592adf0c34cf16e" providerId="LiveId" clId="{753A7DE0-1BEA-8941-96AA-D63BD8FE46AF}" dt="2025-05-08T05:36:40.848" v="12979" actId="14100"/>
          <ac:spMkLst>
            <pc:docMk/>
            <pc:sldMk cId="2518579981" sldId="295"/>
            <ac:spMk id="5" creationId="{75E3AE04-034A-8585-CA05-AD68A0FCC3A7}"/>
          </ac:spMkLst>
        </pc:spChg>
        <pc:spChg chg="add mod">
          <ac:chgData name="Shin Lora" userId="9592adf0c34cf16e" providerId="LiveId" clId="{753A7DE0-1BEA-8941-96AA-D63BD8FE46AF}" dt="2025-05-12T02:02:43.259" v="15974" actId="1076"/>
          <ac:spMkLst>
            <pc:docMk/>
            <pc:sldMk cId="2518579981" sldId="295"/>
            <ac:spMk id="9" creationId="{62ADB06E-2316-CDAE-3E8C-AD2D1BCA36AB}"/>
          </ac:spMkLst>
        </pc:spChg>
        <pc:spChg chg="add mod">
          <ac:chgData name="Shin Lora" userId="9592adf0c34cf16e" providerId="LiveId" clId="{753A7DE0-1BEA-8941-96AA-D63BD8FE46AF}" dt="2025-05-07T02:13:02.785" v="4376"/>
          <ac:spMkLst>
            <pc:docMk/>
            <pc:sldMk cId="2518579981" sldId="295"/>
            <ac:spMk id="11" creationId="{FF03DAAC-BA00-063D-6927-3D261FDDAA7C}"/>
          </ac:spMkLst>
        </pc:spChg>
        <pc:spChg chg="mod topLvl">
          <ac:chgData name="Shin Lora" userId="9592adf0c34cf16e" providerId="LiveId" clId="{753A7DE0-1BEA-8941-96AA-D63BD8FE46AF}" dt="2025-05-01T01:15:03.860" v="318" actId="1076"/>
          <ac:spMkLst>
            <pc:docMk/>
            <pc:sldMk cId="2518579981" sldId="295"/>
            <ac:spMk id="14" creationId="{9F79BBDF-37F9-392C-F582-061B7E3CE5A9}"/>
          </ac:spMkLst>
        </pc:spChg>
        <pc:spChg chg="mod topLvl">
          <ac:chgData name="Shin Lora" userId="9592adf0c34cf16e" providerId="LiveId" clId="{753A7DE0-1BEA-8941-96AA-D63BD8FE46AF}" dt="2025-05-01T01:13:18.119" v="307" actId="1076"/>
          <ac:spMkLst>
            <pc:docMk/>
            <pc:sldMk cId="2518579981" sldId="295"/>
            <ac:spMk id="18" creationId="{0285A528-4B0E-9356-ED5E-D21C6FF570AE}"/>
          </ac:spMkLst>
        </pc:spChg>
        <pc:spChg chg="mod">
          <ac:chgData name="Shin Lora" userId="9592adf0c34cf16e" providerId="LiveId" clId="{753A7DE0-1BEA-8941-96AA-D63BD8FE46AF}" dt="2025-05-12T02:02:43.259" v="15974" actId="1076"/>
          <ac:spMkLst>
            <pc:docMk/>
            <pc:sldMk cId="2518579981" sldId="295"/>
            <ac:spMk id="20" creationId="{15BBE9CD-CB2E-481F-3F33-CFA5509CC71C}"/>
          </ac:spMkLst>
        </pc:spChg>
        <pc:spChg chg="mod topLvl">
          <ac:chgData name="Shin Lora" userId="9592adf0c34cf16e" providerId="LiveId" clId="{753A7DE0-1BEA-8941-96AA-D63BD8FE46AF}" dt="2025-05-01T01:13:40.276" v="317" actId="1076"/>
          <ac:spMkLst>
            <pc:docMk/>
            <pc:sldMk cId="2518579981" sldId="295"/>
            <ac:spMk id="22" creationId="{C7AB57D9-F46C-C58C-BE1C-440A7BDD1C9F}"/>
          </ac:spMkLst>
        </pc:spChg>
        <pc:spChg chg="mod">
          <ac:chgData name="Shin Lora" userId="9592adf0c34cf16e" providerId="LiveId" clId="{753A7DE0-1BEA-8941-96AA-D63BD8FE46AF}" dt="2025-05-12T02:02:43.259" v="15974" actId="1076"/>
          <ac:spMkLst>
            <pc:docMk/>
            <pc:sldMk cId="2518579981" sldId="295"/>
            <ac:spMk id="30" creationId="{C300F482-F965-1C51-E8F9-1FD162B0D939}"/>
          </ac:spMkLst>
        </pc:spChg>
        <pc:spChg chg="mod">
          <ac:chgData name="Shin Lora" userId="9592adf0c34cf16e" providerId="LiveId" clId="{753A7DE0-1BEA-8941-96AA-D63BD8FE46AF}" dt="2025-05-12T02:02:43.259" v="15974" actId="1076"/>
          <ac:spMkLst>
            <pc:docMk/>
            <pc:sldMk cId="2518579981" sldId="295"/>
            <ac:spMk id="32" creationId="{E6C16C7D-1D1C-55AC-1D41-65E04946A891}"/>
          </ac:spMkLst>
        </pc:spChg>
        <pc:spChg chg="mod">
          <ac:chgData name="Shin Lora" userId="9592adf0c34cf16e" providerId="LiveId" clId="{753A7DE0-1BEA-8941-96AA-D63BD8FE46AF}" dt="2025-05-12T02:02:43.259" v="15974" actId="1076"/>
          <ac:spMkLst>
            <pc:docMk/>
            <pc:sldMk cId="2518579981" sldId="295"/>
            <ac:spMk id="34" creationId="{95D5652A-FE2C-55A3-CA50-F5FB6B927FE7}"/>
          </ac:spMkLst>
        </pc:spChg>
        <pc:spChg chg="mod">
          <ac:chgData name="Shin Lora" userId="9592adf0c34cf16e" providerId="LiveId" clId="{753A7DE0-1BEA-8941-96AA-D63BD8FE46AF}" dt="2025-05-12T02:02:43.259" v="15974" actId="1076"/>
          <ac:spMkLst>
            <pc:docMk/>
            <pc:sldMk cId="2518579981" sldId="295"/>
            <ac:spMk id="39" creationId="{ED8200B8-F21E-E62A-5094-6D5C4DC30F78}"/>
          </ac:spMkLst>
        </pc:spChg>
        <pc:grpChg chg="add mod">
          <ac:chgData name="Shin Lora" userId="9592adf0c34cf16e" providerId="LiveId" clId="{753A7DE0-1BEA-8941-96AA-D63BD8FE46AF}" dt="2025-05-01T01:18:52.483" v="373" actId="408"/>
          <ac:grpSpMkLst>
            <pc:docMk/>
            <pc:sldMk cId="2518579981" sldId="295"/>
            <ac:grpSpMk id="7" creationId="{4D25B85C-17C4-E80B-B323-004C4ED7476B}"/>
          </ac:grpSpMkLst>
        </pc:grpChg>
        <pc:grpChg chg="add mod">
          <ac:chgData name="Shin Lora" userId="9592adf0c34cf16e" providerId="LiveId" clId="{753A7DE0-1BEA-8941-96AA-D63BD8FE46AF}" dt="2025-05-01T01:18:32.783" v="369" actId="12788"/>
          <ac:grpSpMkLst>
            <pc:docMk/>
            <pc:sldMk cId="2518579981" sldId="295"/>
            <ac:grpSpMk id="8" creationId="{54E976A3-CFCC-CBBB-CD91-552AC4F05191}"/>
          </ac:grpSpMkLst>
        </pc:grpChg>
        <pc:grpChg chg="add mod">
          <ac:chgData name="Shin Lora" userId="9592adf0c34cf16e" providerId="LiveId" clId="{753A7DE0-1BEA-8941-96AA-D63BD8FE46AF}" dt="2025-05-08T05:36:11.321" v="12974" actId="1037"/>
          <ac:grpSpMkLst>
            <pc:docMk/>
            <pc:sldMk cId="2518579981" sldId="295"/>
            <ac:grpSpMk id="23" creationId="{D49DEA03-BD6D-9F24-E1E6-C067A4F926F1}"/>
          </ac:grpSpMkLst>
        </pc:grpChg>
        <pc:grpChg chg="add mod">
          <ac:chgData name="Shin Lora" userId="9592adf0c34cf16e" providerId="LiveId" clId="{753A7DE0-1BEA-8941-96AA-D63BD8FE46AF}" dt="2025-05-08T05:36:11.321" v="12974" actId="1037"/>
          <ac:grpSpMkLst>
            <pc:docMk/>
            <pc:sldMk cId="2518579981" sldId="295"/>
            <ac:grpSpMk id="24" creationId="{C9A34015-D750-14E8-F149-E32135289431}"/>
          </ac:grpSpMkLst>
        </pc:grpChg>
        <pc:grpChg chg="add mod">
          <ac:chgData name="Shin Lora" userId="9592adf0c34cf16e" providerId="LiveId" clId="{753A7DE0-1BEA-8941-96AA-D63BD8FE46AF}" dt="2025-05-08T05:36:11.321" v="12974" actId="1037"/>
          <ac:grpSpMkLst>
            <pc:docMk/>
            <pc:sldMk cId="2518579981" sldId="295"/>
            <ac:grpSpMk id="25" creationId="{3819CDEB-F7D2-692C-C181-2D9FF8CB6FDB}"/>
          </ac:grpSpMkLst>
        </pc:grpChg>
        <pc:grpChg chg="add mod">
          <ac:chgData name="Shin Lora" userId="9592adf0c34cf16e" providerId="LiveId" clId="{753A7DE0-1BEA-8941-96AA-D63BD8FE46AF}" dt="2025-05-01T01:18:52.483" v="373" actId="408"/>
          <ac:grpSpMkLst>
            <pc:docMk/>
            <pc:sldMk cId="2518579981" sldId="295"/>
            <ac:grpSpMk id="26" creationId="{6AF7690D-6426-F567-D2D4-F0DE61F4E513}"/>
          </ac:grpSpMkLst>
        </pc:grpChg>
        <pc:grpChg chg="add mod">
          <ac:chgData name="Shin Lora" userId="9592adf0c34cf16e" providerId="LiveId" clId="{753A7DE0-1BEA-8941-96AA-D63BD8FE46AF}" dt="2025-05-01T01:18:52.483" v="373" actId="408"/>
          <ac:grpSpMkLst>
            <pc:docMk/>
            <pc:sldMk cId="2518579981" sldId="295"/>
            <ac:grpSpMk id="27" creationId="{11E5E3DC-78E3-16A4-0E64-C74E447FC805}"/>
          </ac:grpSpMkLst>
        </pc:grpChg>
        <pc:grpChg chg="add mod">
          <ac:chgData name="Shin Lora" userId="9592adf0c34cf16e" providerId="LiveId" clId="{753A7DE0-1BEA-8941-96AA-D63BD8FE46AF}" dt="2025-05-01T01:18:52.483" v="373" actId="408"/>
          <ac:grpSpMkLst>
            <pc:docMk/>
            <pc:sldMk cId="2518579981" sldId="295"/>
            <ac:grpSpMk id="28" creationId="{217F4107-3987-2036-6EE0-0D851530723B}"/>
          </ac:grpSpMkLst>
        </pc:grpChg>
        <pc:grpChg chg="add">
          <ac:chgData name="Shin Lora" userId="9592adf0c34cf16e" providerId="LiveId" clId="{753A7DE0-1BEA-8941-96AA-D63BD8FE46AF}" dt="2025-05-01T01:18:56.374" v="374" actId="164"/>
          <ac:grpSpMkLst>
            <pc:docMk/>
            <pc:sldMk cId="2518579981" sldId="295"/>
            <ac:grpSpMk id="29" creationId="{7983090B-6073-A384-FEE6-B5854BA90A39}"/>
          </ac:grpSpMkLst>
        </pc:grpChg>
        <pc:grpChg chg="mod">
          <ac:chgData name="Shin Lora" userId="9592adf0c34cf16e" providerId="LiveId" clId="{753A7DE0-1BEA-8941-96AA-D63BD8FE46AF}" dt="2025-05-01T01:15:43.058" v="333" actId="1038"/>
          <ac:grpSpMkLst>
            <pc:docMk/>
            <pc:sldMk cId="2518579981" sldId="295"/>
            <ac:grpSpMk id="41" creationId="{145BE6DD-02D8-7988-4A33-AE2F852DC3AB}"/>
          </ac:grpSpMkLst>
        </pc:grpChg>
        <pc:picChg chg="mod topLvl">
          <ac:chgData name="Shin Lora" userId="9592adf0c34cf16e" providerId="LiveId" clId="{753A7DE0-1BEA-8941-96AA-D63BD8FE46AF}" dt="2025-05-01T01:15:03.860" v="318" actId="1076"/>
          <ac:picMkLst>
            <pc:docMk/>
            <pc:sldMk cId="2518579981" sldId="295"/>
            <ac:picMk id="13" creationId="{79E74429-3962-ACE8-E3E0-D4E5E9CDDBCA}"/>
          </ac:picMkLst>
        </pc:picChg>
        <pc:picChg chg="mod topLvl">
          <ac:chgData name="Shin Lora" userId="9592adf0c34cf16e" providerId="LiveId" clId="{753A7DE0-1BEA-8941-96AA-D63BD8FE46AF}" dt="2025-05-01T01:13:02.265" v="303" actId="1076"/>
          <ac:picMkLst>
            <pc:docMk/>
            <pc:sldMk cId="2518579981" sldId="295"/>
            <ac:picMk id="17" creationId="{74F06B33-B0B4-BFC2-C928-25B5E72ABD2F}"/>
          </ac:picMkLst>
        </pc:picChg>
        <pc:picChg chg="mod topLvl">
          <ac:chgData name="Shin Lora" userId="9592adf0c34cf16e" providerId="LiveId" clId="{753A7DE0-1BEA-8941-96AA-D63BD8FE46AF}" dt="2025-05-01T01:13:02.265" v="303" actId="1076"/>
          <ac:picMkLst>
            <pc:docMk/>
            <pc:sldMk cId="2518579981" sldId="295"/>
            <ac:picMk id="21" creationId="{58896C14-1364-6E03-398B-66413EF5F479}"/>
          </ac:picMkLst>
        </pc:picChg>
        <pc:picChg chg="mod">
          <ac:chgData name="Shin Lora" userId="9592adf0c34cf16e" providerId="LiveId" clId="{753A7DE0-1BEA-8941-96AA-D63BD8FE46AF}" dt="2025-05-12T02:02:43.259" v="15974" actId="1076"/>
          <ac:picMkLst>
            <pc:docMk/>
            <pc:sldMk cId="2518579981" sldId="295"/>
            <ac:picMk id="38" creationId="{5258CA9F-727A-10DC-0382-2CF1A2CCA066}"/>
          </ac:picMkLst>
        </pc:picChg>
        <pc:picChg chg="mod">
          <ac:chgData name="Shin Lora" userId="9592adf0c34cf16e" providerId="LiveId" clId="{753A7DE0-1BEA-8941-96AA-D63BD8FE46AF}" dt="2025-05-12T02:02:43.259" v="15974" actId="1076"/>
          <ac:picMkLst>
            <pc:docMk/>
            <pc:sldMk cId="2518579981" sldId="295"/>
            <ac:picMk id="40" creationId="{B1E43237-919D-07E2-8A6A-4C31B5959E86}"/>
          </ac:picMkLst>
        </pc:picChg>
        <pc:picChg chg="mod">
          <ac:chgData name="Shin Lora" userId="9592adf0c34cf16e" providerId="LiveId" clId="{753A7DE0-1BEA-8941-96AA-D63BD8FE46AF}" dt="2025-05-12T02:02:43.259" v="15974" actId="1076"/>
          <ac:picMkLst>
            <pc:docMk/>
            <pc:sldMk cId="2518579981" sldId="295"/>
            <ac:picMk id="43" creationId="{74EB257D-424D-E5D4-72F3-011175FA40F5}"/>
          </ac:picMkLst>
        </pc:picChg>
        <pc:picChg chg="mod">
          <ac:chgData name="Shin Lora" userId="9592adf0c34cf16e" providerId="LiveId" clId="{753A7DE0-1BEA-8941-96AA-D63BD8FE46AF}" dt="2025-05-12T02:02:43.259" v="15974" actId="1076"/>
          <ac:picMkLst>
            <pc:docMk/>
            <pc:sldMk cId="2518579981" sldId="295"/>
            <ac:picMk id="48" creationId="{43988CAE-6DF8-E295-D26B-5C2C31D34527}"/>
          </ac:picMkLst>
        </pc:picChg>
      </pc:sldChg>
      <pc:sldChg chg="modSp add mod">
        <pc:chgData name="Shin Lora" userId="9592adf0c34cf16e" providerId="LiveId" clId="{753A7DE0-1BEA-8941-96AA-D63BD8FE46AF}" dt="2025-05-08T04:13:27.030" v="11954" actId="1036"/>
        <pc:sldMkLst>
          <pc:docMk/>
          <pc:sldMk cId="1719675145" sldId="296"/>
        </pc:sldMkLst>
        <pc:spChg chg="mod">
          <ac:chgData name="Shin Lora" userId="9592adf0c34cf16e" providerId="LiveId" clId="{753A7DE0-1BEA-8941-96AA-D63BD8FE46AF}" dt="2025-05-08T04:12:30.500" v="11854" actId="20577"/>
          <ac:spMkLst>
            <pc:docMk/>
            <pc:sldMk cId="1719675145" sldId="296"/>
            <ac:spMk id="40" creationId="{AE1FD8F5-0F12-0BEF-F5DC-C71D74328574}"/>
          </ac:spMkLst>
        </pc:spChg>
        <pc:spChg chg="mod">
          <ac:chgData name="Shin Lora" userId="9592adf0c34cf16e" providerId="LiveId" clId="{753A7DE0-1BEA-8941-96AA-D63BD8FE46AF}" dt="2025-05-08T04:12:49.911" v="11921" actId="20577"/>
          <ac:spMkLst>
            <pc:docMk/>
            <pc:sldMk cId="1719675145" sldId="296"/>
            <ac:spMk id="44" creationId="{02FC2740-E70B-820C-CF2C-0AD4789385AC}"/>
          </ac:spMkLst>
        </pc:spChg>
        <pc:spChg chg="mod">
          <ac:chgData name="Shin Lora" userId="9592adf0c34cf16e" providerId="LiveId" clId="{753A7DE0-1BEA-8941-96AA-D63BD8FE46AF}" dt="2025-05-08T04:12:59.371" v="11948" actId="20577"/>
          <ac:spMkLst>
            <pc:docMk/>
            <pc:sldMk cId="1719675145" sldId="296"/>
            <ac:spMk id="48" creationId="{8A3957F1-DFB4-A145-32BD-DDED3558EC3B}"/>
          </ac:spMkLst>
        </pc:spChg>
        <pc:grpChg chg="mod">
          <ac:chgData name="Shin Lora" userId="9592adf0c34cf16e" providerId="LiveId" clId="{753A7DE0-1BEA-8941-96AA-D63BD8FE46AF}" dt="2025-05-08T04:13:27.030" v="11954" actId="1036"/>
          <ac:grpSpMkLst>
            <pc:docMk/>
            <pc:sldMk cId="1719675145" sldId="296"/>
            <ac:grpSpMk id="25" creationId="{2650EBB1-D96D-DFCC-B3CE-8810705AAADE}"/>
          </ac:grpSpMkLst>
        </pc:grpChg>
        <pc:grpChg chg="mod">
          <ac:chgData name="Shin Lora" userId="9592adf0c34cf16e" providerId="LiveId" clId="{753A7DE0-1BEA-8941-96AA-D63BD8FE46AF}" dt="2025-05-08T04:13:27.030" v="11954" actId="1036"/>
          <ac:grpSpMkLst>
            <pc:docMk/>
            <pc:sldMk cId="1719675145" sldId="296"/>
            <ac:grpSpMk id="29" creationId="{715A679D-1C2C-EC65-236D-A87310821006}"/>
          </ac:grpSpMkLst>
        </pc:grpChg>
        <pc:grpChg chg="mod">
          <ac:chgData name="Shin Lora" userId="9592adf0c34cf16e" providerId="LiveId" clId="{753A7DE0-1BEA-8941-96AA-D63BD8FE46AF}" dt="2025-05-08T04:13:27.030" v="11954" actId="1036"/>
          <ac:grpSpMkLst>
            <pc:docMk/>
            <pc:sldMk cId="1719675145" sldId="296"/>
            <ac:grpSpMk id="33" creationId="{84BC0C02-659A-65BE-9B44-0A12160D08D9}"/>
          </ac:grpSpMkLst>
        </pc:grpChg>
        <pc:grpChg chg="mod">
          <ac:chgData name="Shin Lora" userId="9592adf0c34cf16e" providerId="LiveId" clId="{753A7DE0-1BEA-8941-96AA-D63BD8FE46AF}" dt="2025-05-08T04:13:27.030" v="11954" actId="1036"/>
          <ac:grpSpMkLst>
            <pc:docMk/>
            <pc:sldMk cId="1719675145" sldId="296"/>
            <ac:grpSpMk id="37" creationId="{D8A4930D-A747-EB53-20F0-3BF396FD36CC}"/>
          </ac:grpSpMkLst>
        </pc:grpChg>
        <pc:grpChg chg="mod">
          <ac:chgData name="Shin Lora" userId="9592adf0c34cf16e" providerId="LiveId" clId="{753A7DE0-1BEA-8941-96AA-D63BD8FE46AF}" dt="2025-05-08T04:13:27.030" v="11954" actId="1036"/>
          <ac:grpSpMkLst>
            <pc:docMk/>
            <pc:sldMk cId="1719675145" sldId="296"/>
            <ac:grpSpMk id="41" creationId="{6C6BCCF6-32BB-47F9-5C62-342DDCE45957}"/>
          </ac:grpSpMkLst>
        </pc:grpChg>
        <pc:grpChg chg="mod">
          <ac:chgData name="Shin Lora" userId="9592adf0c34cf16e" providerId="LiveId" clId="{753A7DE0-1BEA-8941-96AA-D63BD8FE46AF}" dt="2025-05-08T04:13:27.030" v="11954" actId="1036"/>
          <ac:grpSpMkLst>
            <pc:docMk/>
            <pc:sldMk cId="1719675145" sldId="296"/>
            <ac:grpSpMk id="45" creationId="{3F897740-E94E-C3CB-AB21-6BF145A76437}"/>
          </ac:grpSpMkLst>
        </pc:grpChg>
      </pc:sldChg>
      <pc:sldChg chg="addSp delSp modSp add del mod">
        <pc:chgData name="Shin Lora" userId="9592adf0c34cf16e" providerId="LiveId" clId="{753A7DE0-1BEA-8941-96AA-D63BD8FE46AF}" dt="2025-05-08T02:45:16.050" v="11780" actId="2696"/>
        <pc:sldMkLst>
          <pc:docMk/>
          <pc:sldMk cId="4000609385" sldId="296"/>
        </pc:sldMkLst>
      </pc:sldChg>
      <pc:sldChg chg="add del">
        <pc:chgData name="Shin Lora" userId="9592adf0c34cf16e" providerId="LiveId" clId="{753A7DE0-1BEA-8941-96AA-D63BD8FE46AF}" dt="2025-05-06T23:49:38.853" v="652" actId="2696"/>
        <pc:sldMkLst>
          <pc:docMk/>
          <pc:sldMk cId="4086715316" sldId="296"/>
        </pc:sldMkLst>
      </pc:sldChg>
      <pc:sldChg chg="addSp delSp modSp new mod ord setBg">
        <pc:chgData name="Shin Lora" userId="9592adf0c34cf16e" providerId="LiveId" clId="{753A7DE0-1BEA-8941-96AA-D63BD8FE46AF}" dt="2025-05-12T04:39:58.064" v="17710" actId="20577"/>
        <pc:sldMkLst>
          <pc:docMk/>
          <pc:sldMk cId="581936552" sldId="297"/>
        </pc:sldMkLst>
        <pc:spChg chg="add mod">
          <ac:chgData name="Shin Lora" userId="9592adf0c34cf16e" providerId="LiveId" clId="{753A7DE0-1BEA-8941-96AA-D63BD8FE46AF}" dt="2025-05-09T11:14:06.240" v="13827" actId="207"/>
          <ac:spMkLst>
            <pc:docMk/>
            <pc:sldMk cId="581936552" sldId="297"/>
            <ac:spMk id="2" creationId="{A06AD3FE-1C90-F9A0-53E1-E6EB90FBEC6D}"/>
          </ac:spMkLst>
        </pc:spChg>
        <pc:spChg chg="add mod">
          <ac:chgData name="Shin Lora" userId="9592adf0c34cf16e" providerId="LiveId" clId="{753A7DE0-1BEA-8941-96AA-D63BD8FE46AF}" dt="2025-05-08T05:47:26.599" v="13102" actId="1076"/>
          <ac:spMkLst>
            <pc:docMk/>
            <pc:sldMk cId="581936552" sldId="297"/>
            <ac:spMk id="5" creationId="{51636E2E-8952-C935-730C-BFC760567EDA}"/>
          </ac:spMkLst>
        </pc:spChg>
        <pc:spChg chg="add mod">
          <ac:chgData name="Shin Lora" userId="9592adf0c34cf16e" providerId="LiveId" clId="{753A7DE0-1BEA-8941-96AA-D63BD8FE46AF}" dt="2025-05-12T04:23:41.305" v="17446" actId="14100"/>
          <ac:spMkLst>
            <pc:docMk/>
            <pc:sldMk cId="581936552" sldId="297"/>
            <ac:spMk id="6" creationId="{95FA6606-9EBE-3B72-BC1A-44ABD07B6E24}"/>
          </ac:spMkLst>
        </pc:spChg>
        <pc:spChg chg="add mod">
          <ac:chgData name="Shin Lora" userId="9592adf0c34cf16e" providerId="LiveId" clId="{753A7DE0-1BEA-8941-96AA-D63BD8FE46AF}" dt="2025-05-07T02:03:23.513" v="2935"/>
          <ac:spMkLst>
            <pc:docMk/>
            <pc:sldMk cId="581936552" sldId="297"/>
            <ac:spMk id="8" creationId="{B03C97BE-C5FC-7569-DCA8-C042746AC753}"/>
          </ac:spMkLst>
        </pc:spChg>
        <pc:spChg chg="add mod">
          <ac:chgData name="Shin Lora" userId="9592adf0c34cf16e" providerId="LiveId" clId="{753A7DE0-1BEA-8941-96AA-D63BD8FE46AF}" dt="2025-05-12T04:39:58.064" v="17710" actId="20577"/>
          <ac:spMkLst>
            <pc:docMk/>
            <pc:sldMk cId="581936552" sldId="297"/>
            <ac:spMk id="9" creationId="{787D781C-287E-04C3-6033-7A4B48CDDC1B}"/>
          </ac:spMkLst>
        </pc:spChg>
      </pc:sldChg>
      <pc:sldChg chg="delSp add del mod ord">
        <pc:chgData name="Shin Lora" userId="9592adf0c34cf16e" providerId="LiveId" clId="{753A7DE0-1BEA-8941-96AA-D63BD8FE46AF}" dt="2025-05-07T01:24:40.016" v="1241" actId="2696"/>
        <pc:sldMkLst>
          <pc:docMk/>
          <pc:sldMk cId="4269280240" sldId="297"/>
        </pc:sldMkLst>
      </pc:sldChg>
      <pc:sldChg chg="addSp delSp modSp add mod ord">
        <pc:chgData name="Shin Lora" userId="9592adf0c34cf16e" providerId="LiveId" clId="{753A7DE0-1BEA-8941-96AA-D63BD8FE46AF}" dt="2025-05-12T04:47:39.101" v="17889" actId="1037"/>
        <pc:sldMkLst>
          <pc:docMk/>
          <pc:sldMk cId="3678944393" sldId="298"/>
        </pc:sldMkLst>
        <pc:spChg chg="mod">
          <ac:chgData name="Shin Lora" userId="9592adf0c34cf16e" providerId="LiveId" clId="{753A7DE0-1BEA-8941-96AA-D63BD8FE46AF}" dt="2025-05-12T04:40:05.357" v="17712" actId="20577"/>
          <ac:spMkLst>
            <pc:docMk/>
            <pc:sldMk cId="3678944393" sldId="298"/>
            <ac:spMk id="2" creationId="{8124590E-7F42-27B2-962E-299B7B037DF1}"/>
          </ac:spMkLst>
        </pc:spChg>
        <pc:spChg chg="add mod">
          <ac:chgData name="Shin Lora" userId="9592adf0c34cf16e" providerId="LiveId" clId="{753A7DE0-1BEA-8941-96AA-D63BD8FE46AF}" dt="2025-05-07T03:23:30.366" v="5640" actId="1036"/>
          <ac:spMkLst>
            <pc:docMk/>
            <pc:sldMk cId="3678944393" sldId="298"/>
            <ac:spMk id="3" creationId="{98A47A44-6848-C49F-3C92-AD39F48E01D9}"/>
          </ac:spMkLst>
        </pc:spChg>
        <pc:spChg chg="add mod">
          <ac:chgData name="Shin Lora" userId="9592adf0c34cf16e" providerId="LiveId" clId="{753A7DE0-1BEA-8941-96AA-D63BD8FE46AF}" dt="2025-05-07T03:23:30.366" v="5640" actId="1036"/>
          <ac:spMkLst>
            <pc:docMk/>
            <pc:sldMk cId="3678944393" sldId="298"/>
            <ac:spMk id="6" creationId="{8EE438A7-6D58-9CF5-05A3-B0C690B3D9B7}"/>
          </ac:spMkLst>
        </pc:spChg>
        <pc:spChg chg="mod">
          <ac:chgData name="Shin Lora" userId="9592adf0c34cf16e" providerId="LiveId" clId="{753A7DE0-1BEA-8941-96AA-D63BD8FE46AF}" dt="2025-05-07T02:02:37.557" v="2894" actId="20577"/>
          <ac:spMkLst>
            <pc:docMk/>
            <pc:sldMk cId="3678944393" sldId="298"/>
            <ac:spMk id="7" creationId="{D3CB3D4F-4B4E-BBF8-9946-575EAE26B942}"/>
          </ac:spMkLst>
        </pc:spChg>
        <pc:spChg chg="mod">
          <ac:chgData name="Shin Lora" userId="9592adf0c34cf16e" providerId="LiveId" clId="{753A7DE0-1BEA-8941-96AA-D63BD8FE46AF}" dt="2025-05-07T02:03:48.160" v="2974" actId="20577"/>
          <ac:spMkLst>
            <pc:docMk/>
            <pc:sldMk cId="3678944393" sldId="298"/>
            <ac:spMk id="11" creationId="{DB779223-947C-90F1-A735-458FA029C66E}"/>
          </ac:spMkLst>
        </pc:spChg>
        <pc:spChg chg="mod">
          <ac:chgData name="Shin Lora" userId="9592adf0c34cf16e" providerId="LiveId" clId="{753A7DE0-1BEA-8941-96AA-D63BD8FE46AF}" dt="2025-05-07T02:05:10.190" v="3027"/>
          <ac:spMkLst>
            <pc:docMk/>
            <pc:sldMk cId="3678944393" sldId="298"/>
            <ac:spMk id="22" creationId="{F4951356-3EC6-BA0A-C658-3CC65C45EDF0}"/>
          </ac:spMkLst>
        </pc:spChg>
        <pc:spChg chg="add mod">
          <ac:chgData name="Shin Lora" userId="9592adf0c34cf16e" providerId="LiveId" clId="{753A7DE0-1BEA-8941-96AA-D63BD8FE46AF}" dt="2025-05-07T02:05:28.521" v="3033" actId="20577"/>
          <ac:spMkLst>
            <pc:docMk/>
            <pc:sldMk cId="3678944393" sldId="298"/>
            <ac:spMk id="29" creationId="{F1C6C1CE-05FF-0604-457A-28E2E950A809}"/>
          </ac:spMkLst>
        </pc:spChg>
        <pc:spChg chg="mod">
          <ac:chgData name="Shin Lora" userId="9592adf0c34cf16e" providerId="LiveId" clId="{753A7DE0-1BEA-8941-96AA-D63BD8FE46AF}" dt="2025-05-07T02:06:43.116" v="3088" actId="20577"/>
          <ac:spMkLst>
            <pc:docMk/>
            <pc:sldMk cId="3678944393" sldId="298"/>
            <ac:spMk id="32" creationId="{6089F1EA-56A2-1129-86CF-FE53891CC116}"/>
          </ac:spMkLst>
        </pc:spChg>
        <pc:spChg chg="mod">
          <ac:chgData name="Shin Lora" userId="9592adf0c34cf16e" providerId="LiveId" clId="{753A7DE0-1BEA-8941-96AA-D63BD8FE46AF}" dt="2025-05-07T02:07:12.228" v="3092" actId="20577"/>
          <ac:spMkLst>
            <pc:docMk/>
            <pc:sldMk cId="3678944393" sldId="298"/>
            <ac:spMk id="33" creationId="{5F1D5BC7-5274-AD6D-2A9C-6030C4445545}"/>
          </ac:spMkLst>
        </pc:spChg>
        <pc:spChg chg="mod">
          <ac:chgData name="Shin Lora" userId="9592adf0c34cf16e" providerId="LiveId" clId="{753A7DE0-1BEA-8941-96AA-D63BD8FE46AF}" dt="2025-05-07T02:07:42.581" v="3171" actId="20577"/>
          <ac:spMkLst>
            <pc:docMk/>
            <pc:sldMk cId="3678944393" sldId="298"/>
            <ac:spMk id="36" creationId="{02FFC44D-A44B-E894-521D-C8D6FB15697B}"/>
          </ac:spMkLst>
        </pc:spChg>
        <pc:spChg chg="mod">
          <ac:chgData name="Shin Lora" userId="9592adf0c34cf16e" providerId="LiveId" clId="{753A7DE0-1BEA-8941-96AA-D63BD8FE46AF}" dt="2025-05-07T02:08:04.185" v="3351" actId="20577"/>
          <ac:spMkLst>
            <pc:docMk/>
            <pc:sldMk cId="3678944393" sldId="298"/>
            <ac:spMk id="37" creationId="{9AAB0E33-3AE9-444F-B338-9B28A0F9AFBD}"/>
          </ac:spMkLst>
        </pc:spChg>
        <pc:spChg chg="mod">
          <ac:chgData name="Shin Lora" userId="9592adf0c34cf16e" providerId="LiveId" clId="{753A7DE0-1BEA-8941-96AA-D63BD8FE46AF}" dt="2025-05-12T04:25:24.321" v="17463"/>
          <ac:spMkLst>
            <pc:docMk/>
            <pc:sldMk cId="3678944393" sldId="298"/>
            <ac:spMk id="40" creationId="{CFA4DEAB-E6D4-C558-F3FD-AC82C704DFD8}"/>
          </ac:spMkLst>
        </pc:spChg>
        <pc:spChg chg="mod">
          <ac:chgData name="Shin Lora" userId="9592adf0c34cf16e" providerId="LiveId" clId="{753A7DE0-1BEA-8941-96AA-D63BD8FE46AF}" dt="2025-05-12T04:25:29.286" v="17466" actId="20577"/>
          <ac:spMkLst>
            <pc:docMk/>
            <pc:sldMk cId="3678944393" sldId="298"/>
            <ac:spMk id="41" creationId="{18B571F1-CC20-1201-22CD-88A37BCF54BA}"/>
          </ac:spMkLst>
        </pc:spChg>
        <pc:spChg chg="mod">
          <ac:chgData name="Shin Lora" userId="9592adf0c34cf16e" providerId="LiveId" clId="{753A7DE0-1BEA-8941-96AA-D63BD8FE46AF}" dt="2025-05-07T02:09:24.043" v="3625" actId="20577"/>
          <ac:spMkLst>
            <pc:docMk/>
            <pc:sldMk cId="3678944393" sldId="298"/>
            <ac:spMk id="44" creationId="{1079C923-E1AE-5596-745B-9AB56C6200D7}"/>
          </ac:spMkLst>
        </pc:spChg>
        <pc:spChg chg="mod">
          <ac:chgData name="Shin Lora" userId="9592adf0c34cf16e" providerId="LiveId" clId="{753A7DE0-1BEA-8941-96AA-D63BD8FE46AF}" dt="2025-05-12T04:26:05.247" v="17467" actId="404"/>
          <ac:spMkLst>
            <pc:docMk/>
            <pc:sldMk cId="3678944393" sldId="298"/>
            <ac:spMk id="45" creationId="{3C2E1268-C073-BE37-DA48-70EC908A00ED}"/>
          </ac:spMkLst>
        </pc:spChg>
        <pc:spChg chg="mod">
          <ac:chgData name="Shin Lora" userId="9592adf0c34cf16e" providerId="LiveId" clId="{753A7DE0-1BEA-8941-96AA-D63BD8FE46AF}" dt="2025-05-12T04:27:09.624" v="17557" actId="20577"/>
          <ac:spMkLst>
            <pc:docMk/>
            <pc:sldMk cId="3678944393" sldId="298"/>
            <ac:spMk id="48" creationId="{95699C99-7C58-37C0-89E8-BF2D5171A248}"/>
          </ac:spMkLst>
        </pc:spChg>
        <pc:spChg chg="mod">
          <ac:chgData name="Shin Lora" userId="9592adf0c34cf16e" providerId="LiveId" clId="{753A7DE0-1BEA-8941-96AA-D63BD8FE46AF}" dt="2025-05-12T04:27:44.659" v="17588" actId="20577"/>
          <ac:spMkLst>
            <pc:docMk/>
            <pc:sldMk cId="3678944393" sldId="298"/>
            <ac:spMk id="49" creationId="{06105155-90E2-DC13-5D29-FB6340C2F97B}"/>
          </ac:spMkLst>
        </pc:spChg>
        <pc:grpChg chg="add mod">
          <ac:chgData name="Shin Lora" userId="9592adf0c34cf16e" providerId="LiveId" clId="{753A7DE0-1BEA-8941-96AA-D63BD8FE46AF}" dt="2025-05-12T04:47:39.101" v="17889" actId="1037"/>
          <ac:grpSpMkLst>
            <pc:docMk/>
            <pc:sldMk cId="3678944393" sldId="298"/>
            <ac:grpSpMk id="20" creationId="{12D4ABEF-901C-C45D-B043-B421E5EF9468}"/>
          </ac:grpSpMkLst>
        </pc:grpChg>
        <pc:grpChg chg="add mod">
          <ac:chgData name="Shin Lora" userId="9592adf0c34cf16e" providerId="LiveId" clId="{753A7DE0-1BEA-8941-96AA-D63BD8FE46AF}" dt="2025-05-12T04:47:39.101" v="17889" actId="1037"/>
          <ac:grpSpMkLst>
            <pc:docMk/>
            <pc:sldMk cId="3678944393" sldId="298"/>
            <ac:grpSpMk id="30" creationId="{78284953-041D-A916-6637-555EE673279B}"/>
          </ac:grpSpMkLst>
        </pc:grpChg>
        <pc:grpChg chg="add mod">
          <ac:chgData name="Shin Lora" userId="9592adf0c34cf16e" providerId="LiveId" clId="{753A7DE0-1BEA-8941-96AA-D63BD8FE46AF}" dt="2025-05-12T04:47:39.101" v="17889" actId="1037"/>
          <ac:grpSpMkLst>
            <pc:docMk/>
            <pc:sldMk cId="3678944393" sldId="298"/>
            <ac:grpSpMk id="34" creationId="{C1C64377-77BF-54E3-A0DD-4E57EE08E83F}"/>
          </ac:grpSpMkLst>
        </pc:grpChg>
        <pc:grpChg chg="add mod">
          <ac:chgData name="Shin Lora" userId="9592adf0c34cf16e" providerId="LiveId" clId="{753A7DE0-1BEA-8941-96AA-D63BD8FE46AF}" dt="2025-05-12T04:47:33.084" v="17883" actId="1037"/>
          <ac:grpSpMkLst>
            <pc:docMk/>
            <pc:sldMk cId="3678944393" sldId="298"/>
            <ac:grpSpMk id="38" creationId="{3A855DA0-C625-2887-7B7E-FF6E594E2AA4}"/>
          </ac:grpSpMkLst>
        </pc:grpChg>
        <pc:grpChg chg="mod">
          <ac:chgData name="Shin Lora" userId="9592adf0c34cf16e" providerId="LiveId" clId="{753A7DE0-1BEA-8941-96AA-D63BD8FE46AF}" dt="2025-05-12T04:47:33.084" v="17883" actId="1037"/>
          <ac:grpSpMkLst>
            <pc:docMk/>
            <pc:sldMk cId="3678944393" sldId="298"/>
            <ac:grpSpMk id="42" creationId="{1B2344CE-C4BC-513C-C854-1E0F7513CB76}"/>
          </ac:grpSpMkLst>
        </pc:grpChg>
        <pc:grpChg chg="mod">
          <ac:chgData name="Shin Lora" userId="9592adf0c34cf16e" providerId="LiveId" clId="{753A7DE0-1BEA-8941-96AA-D63BD8FE46AF}" dt="2025-05-12T04:47:33.084" v="17883" actId="1037"/>
          <ac:grpSpMkLst>
            <pc:docMk/>
            <pc:sldMk cId="3678944393" sldId="298"/>
            <ac:grpSpMk id="46" creationId="{8E37B2B9-AD47-BA04-E917-C3CAAD515D05}"/>
          </ac:grpSpMkLst>
        </pc:grpChg>
        <pc:picChg chg="mod">
          <ac:chgData name="Shin Lora" userId="9592adf0c34cf16e" providerId="LiveId" clId="{753A7DE0-1BEA-8941-96AA-D63BD8FE46AF}" dt="2025-05-07T02:05:38.824" v="3037" actId="1076"/>
          <ac:picMkLst>
            <pc:docMk/>
            <pc:sldMk cId="3678944393" sldId="298"/>
            <ac:picMk id="21" creationId="{6F5046B8-B577-5510-878F-39B239EF3F11}"/>
          </ac:picMkLst>
        </pc:picChg>
        <pc:picChg chg="mod">
          <ac:chgData name="Shin Lora" userId="9592adf0c34cf16e" providerId="LiveId" clId="{753A7DE0-1BEA-8941-96AA-D63BD8FE46AF}" dt="2025-05-07T02:06:28.315" v="3048" actId="465"/>
          <ac:picMkLst>
            <pc:docMk/>
            <pc:sldMk cId="3678944393" sldId="298"/>
            <ac:picMk id="31" creationId="{202C255E-417E-7317-7E8E-A77059EFFDE6}"/>
          </ac:picMkLst>
        </pc:picChg>
        <pc:picChg chg="mod">
          <ac:chgData name="Shin Lora" userId="9592adf0c34cf16e" providerId="LiveId" clId="{753A7DE0-1BEA-8941-96AA-D63BD8FE46AF}" dt="2025-05-07T02:06:15.759" v="3045"/>
          <ac:picMkLst>
            <pc:docMk/>
            <pc:sldMk cId="3678944393" sldId="298"/>
            <ac:picMk id="35" creationId="{1D4E3560-F31E-15E5-CE21-56F039206574}"/>
          </ac:picMkLst>
        </pc:picChg>
        <pc:picChg chg="mod">
          <ac:chgData name="Shin Lora" userId="9592adf0c34cf16e" providerId="LiveId" clId="{753A7DE0-1BEA-8941-96AA-D63BD8FE46AF}" dt="2025-05-12T04:25:24.321" v="17463"/>
          <ac:picMkLst>
            <pc:docMk/>
            <pc:sldMk cId="3678944393" sldId="298"/>
            <ac:picMk id="39" creationId="{BE055307-417D-ABA1-8758-E412F51ADEC4}"/>
          </ac:picMkLst>
        </pc:picChg>
        <pc:picChg chg="mod">
          <ac:chgData name="Shin Lora" userId="9592adf0c34cf16e" providerId="LiveId" clId="{753A7DE0-1BEA-8941-96AA-D63BD8FE46AF}" dt="2025-05-07T02:08:13.776" v="3353"/>
          <ac:picMkLst>
            <pc:docMk/>
            <pc:sldMk cId="3678944393" sldId="298"/>
            <ac:picMk id="43" creationId="{FD78F519-9476-F27B-8A6E-C0B9F1F74B93}"/>
          </ac:picMkLst>
        </pc:picChg>
        <pc:picChg chg="mod">
          <ac:chgData name="Shin Lora" userId="9592adf0c34cf16e" providerId="LiveId" clId="{753A7DE0-1BEA-8941-96AA-D63BD8FE46AF}" dt="2025-05-07T02:08:13.776" v="3353"/>
          <ac:picMkLst>
            <pc:docMk/>
            <pc:sldMk cId="3678944393" sldId="298"/>
            <ac:picMk id="47" creationId="{FAA30150-FE73-8DAB-D528-D072FE089EDD}"/>
          </ac:picMkLst>
        </pc:picChg>
      </pc:sldChg>
      <pc:sldChg chg="addSp delSp modSp add mod">
        <pc:chgData name="Shin Lora" userId="9592adf0c34cf16e" providerId="LiveId" clId="{753A7DE0-1BEA-8941-96AA-D63BD8FE46AF}" dt="2025-05-12T04:40:19.981" v="17753" actId="20577"/>
        <pc:sldMkLst>
          <pc:docMk/>
          <pc:sldMk cId="565002311" sldId="299"/>
        </pc:sldMkLst>
        <pc:spChg chg="mod">
          <ac:chgData name="Shin Lora" userId="9592adf0c34cf16e" providerId="LiveId" clId="{753A7DE0-1BEA-8941-96AA-D63BD8FE46AF}" dt="2025-05-12T04:40:19.981" v="17753" actId="20577"/>
          <ac:spMkLst>
            <pc:docMk/>
            <pc:sldMk cId="565002311" sldId="299"/>
            <ac:spMk id="2" creationId="{E8AA3629-4D01-0AA9-C30B-BED517598196}"/>
          </ac:spMkLst>
        </pc:spChg>
        <pc:spChg chg="mod">
          <ac:chgData name="Shin Lora" userId="9592adf0c34cf16e" providerId="LiveId" clId="{753A7DE0-1BEA-8941-96AA-D63BD8FE46AF}" dt="2025-05-12T04:29:01.505" v="17605" actId="20577"/>
          <ac:spMkLst>
            <pc:docMk/>
            <pc:sldMk cId="565002311" sldId="299"/>
            <ac:spMk id="11" creationId="{DB6ED92F-B7DF-D54D-84A9-E0E9F06FC6FB}"/>
          </ac:spMkLst>
        </pc:spChg>
        <pc:spChg chg="add mod">
          <ac:chgData name="Shin Lora" userId="9592adf0c34cf16e" providerId="LiveId" clId="{753A7DE0-1BEA-8941-96AA-D63BD8FE46AF}" dt="2025-05-08T02:45:36.075" v="11782" actId="1076"/>
          <ac:spMkLst>
            <pc:docMk/>
            <pc:sldMk cId="565002311" sldId="299"/>
            <ac:spMk id="14" creationId="{DDDA7DDF-38CC-E48C-1CCF-4738159CB176}"/>
          </ac:spMkLst>
        </pc:spChg>
        <pc:spChg chg="add mod">
          <ac:chgData name="Shin Lora" userId="9592adf0c34cf16e" providerId="LiveId" clId="{753A7DE0-1BEA-8941-96AA-D63BD8FE46AF}" dt="2025-05-08T02:45:40.317" v="11783" actId="1076"/>
          <ac:spMkLst>
            <pc:docMk/>
            <pc:sldMk cId="565002311" sldId="299"/>
            <ac:spMk id="15" creationId="{9D836260-3DE4-0A2D-1B03-6793C8CBE2A6}"/>
          </ac:spMkLst>
        </pc:spChg>
        <pc:spChg chg="add mod">
          <ac:chgData name="Shin Lora" userId="9592adf0c34cf16e" providerId="LiveId" clId="{753A7DE0-1BEA-8941-96AA-D63BD8FE46AF}" dt="2025-05-07T02:16:46.050" v="4550" actId="1076"/>
          <ac:spMkLst>
            <pc:docMk/>
            <pc:sldMk cId="565002311" sldId="299"/>
            <ac:spMk id="16" creationId="{E93F6FB6-D896-F3D0-5AA8-4FFD344C9A58}"/>
          </ac:spMkLst>
        </pc:spChg>
        <pc:spChg chg="add mod">
          <ac:chgData name="Shin Lora" userId="9592adf0c34cf16e" providerId="LiveId" clId="{753A7DE0-1BEA-8941-96AA-D63BD8FE46AF}" dt="2025-05-07T04:32:27.085" v="9556" actId="1076"/>
          <ac:spMkLst>
            <pc:docMk/>
            <pc:sldMk cId="565002311" sldId="299"/>
            <ac:spMk id="18" creationId="{7F0F679C-1763-8329-F46D-9C979BD447D4}"/>
          </ac:spMkLst>
        </pc:spChg>
        <pc:spChg chg="add mod">
          <ac:chgData name="Shin Lora" userId="9592adf0c34cf16e" providerId="LiveId" clId="{753A7DE0-1BEA-8941-96AA-D63BD8FE46AF}" dt="2025-05-07T04:32:27.085" v="9556" actId="1076"/>
          <ac:spMkLst>
            <pc:docMk/>
            <pc:sldMk cId="565002311" sldId="299"/>
            <ac:spMk id="19" creationId="{7C1F4985-C11C-798A-4DA0-D1F39D27D67E}"/>
          </ac:spMkLst>
        </pc:spChg>
        <pc:grpChg chg="add mod">
          <ac:chgData name="Shin Lora" userId="9592adf0c34cf16e" providerId="LiveId" clId="{753A7DE0-1BEA-8941-96AA-D63BD8FE46AF}" dt="2025-05-07T02:16:36.003" v="4548" actId="1076"/>
          <ac:grpSpMkLst>
            <pc:docMk/>
            <pc:sldMk cId="565002311" sldId="299"/>
            <ac:grpSpMk id="17" creationId="{7B626205-8018-42AF-9414-E67E90652576}"/>
          </ac:grpSpMkLst>
        </pc:grpChg>
        <pc:picChg chg="add mod">
          <ac:chgData name="Shin Lora" userId="9592adf0c34cf16e" providerId="LiveId" clId="{753A7DE0-1BEA-8941-96AA-D63BD8FE46AF}" dt="2025-05-07T02:24:33.608" v="5007" actId="732"/>
          <ac:picMkLst>
            <pc:docMk/>
            <pc:sldMk cId="565002311" sldId="299"/>
            <ac:picMk id="2052" creationId="{BD933FB4-58AD-32BC-68D3-73CFB4FC039B}"/>
          </ac:picMkLst>
        </pc:picChg>
      </pc:sldChg>
      <pc:sldChg chg="addSp delSp modSp add mod ord">
        <pc:chgData name="Shin Lora" userId="9592adf0c34cf16e" providerId="LiveId" clId="{753A7DE0-1BEA-8941-96AA-D63BD8FE46AF}" dt="2025-05-12T05:36:40.601" v="18678" actId="1076"/>
        <pc:sldMkLst>
          <pc:docMk/>
          <pc:sldMk cId="4038767359" sldId="300"/>
        </pc:sldMkLst>
        <pc:spChg chg="mod">
          <ac:chgData name="Shin Lora" userId="9592adf0c34cf16e" providerId="LiveId" clId="{753A7DE0-1BEA-8941-96AA-D63BD8FE46AF}" dt="2025-05-12T04:05:24.957" v="17257" actId="20577"/>
          <ac:spMkLst>
            <pc:docMk/>
            <pc:sldMk cId="4038767359" sldId="300"/>
            <ac:spMk id="2" creationId="{AD9E3C06-CE79-7B38-9AEE-35B3DC7C611D}"/>
          </ac:spMkLst>
        </pc:spChg>
        <pc:spChg chg="add mod">
          <ac:chgData name="Shin Lora" userId="9592adf0c34cf16e" providerId="LiveId" clId="{753A7DE0-1BEA-8941-96AA-D63BD8FE46AF}" dt="2025-05-12T01:22:46.467" v="15692" actId="403"/>
          <ac:spMkLst>
            <pc:docMk/>
            <pc:sldMk cId="4038767359" sldId="300"/>
            <ac:spMk id="3" creationId="{283F2076-538C-59E0-2001-32343540E3B7}"/>
          </ac:spMkLst>
        </pc:spChg>
        <pc:spChg chg="add del mod">
          <ac:chgData name="Shin Lora" userId="9592adf0c34cf16e" providerId="LiveId" clId="{753A7DE0-1BEA-8941-96AA-D63BD8FE46AF}" dt="2025-05-12T04:49:00.265" v="17908" actId="478"/>
          <ac:spMkLst>
            <pc:docMk/>
            <pc:sldMk cId="4038767359" sldId="300"/>
            <ac:spMk id="4" creationId="{FB37BF80-7A1E-A8E3-5D9E-E8DD0207FE6C}"/>
          </ac:spMkLst>
        </pc:spChg>
        <pc:spChg chg="add mod">
          <ac:chgData name="Shin Lora" userId="9592adf0c34cf16e" providerId="LiveId" clId="{753A7DE0-1BEA-8941-96AA-D63BD8FE46AF}" dt="2025-05-12T01:22:46.467" v="15692" actId="403"/>
          <ac:spMkLst>
            <pc:docMk/>
            <pc:sldMk cId="4038767359" sldId="300"/>
            <ac:spMk id="5" creationId="{F3B846C7-C23E-64EF-50EA-275D832F76F1}"/>
          </ac:spMkLst>
        </pc:spChg>
        <pc:spChg chg="add mod">
          <ac:chgData name="Shin Lora" userId="9592adf0c34cf16e" providerId="LiveId" clId="{753A7DE0-1BEA-8941-96AA-D63BD8FE46AF}" dt="2025-05-12T05:36:40.601" v="18678" actId="1076"/>
          <ac:spMkLst>
            <pc:docMk/>
            <pc:sldMk cId="4038767359" sldId="300"/>
            <ac:spMk id="6" creationId="{A19FEE8E-EE4A-A3D9-B38B-FE239269299C}"/>
          </ac:spMkLst>
        </pc:spChg>
        <pc:spChg chg="add mod">
          <ac:chgData name="Shin Lora" userId="9592adf0c34cf16e" providerId="LiveId" clId="{753A7DE0-1BEA-8941-96AA-D63BD8FE46AF}" dt="2025-05-12T05:36:09.150" v="18677" actId="14100"/>
          <ac:spMkLst>
            <pc:docMk/>
            <pc:sldMk cId="4038767359" sldId="300"/>
            <ac:spMk id="9" creationId="{E75D185E-84C1-90F3-6AB2-B3D49EC72EA2}"/>
          </ac:spMkLst>
        </pc:spChg>
        <pc:spChg chg="del mod topLvl">
          <ac:chgData name="Shin Lora" userId="9592adf0c34cf16e" providerId="LiveId" clId="{753A7DE0-1BEA-8941-96AA-D63BD8FE46AF}" dt="2025-05-12T00:05:43.417" v="14148"/>
          <ac:spMkLst>
            <pc:docMk/>
            <pc:sldMk cId="4038767359" sldId="300"/>
            <ac:spMk id="10" creationId="{6C50B506-4E20-7397-FA13-FC34467F3116}"/>
          </ac:spMkLst>
        </pc:spChg>
        <pc:spChg chg="mod">
          <ac:chgData name="Shin Lora" userId="9592adf0c34cf16e" providerId="LiveId" clId="{753A7DE0-1BEA-8941-96AA-D63BD8FE46AF}" dt="2025-05-12T00:03:52.685" v="14102" actId="20577"/>
          <ac:spMkLst>
            <pc:docMk/>
            <pc:sldMk cId="4038767359" sldId="300"/>
            <ac:spMk id="11" creationId="{B494CE3D-3989-C329-24E2-230298BF1B28}"/>
          </ac:spMkLst>
        </pc:spChg>
        <pc:spChg chg="mod">
          <ac:chgData name="Shin Lora" userId="9592adf0c34cf16e" providerId="LiveId" clId="{753A7DE0-1BEA-8941-96AA-D63BD8FE46AF}" dt="2025-05-12T02:38:35.753" v="16870" actId="20577"/>
          <ac:spMkLst>
            <pc:docMk/>
            <pc:sldMk cId="4038767359" sldId="300"/>
            <ac:spMk id="12" creationId="{226D8D01-B9A0-BAD1-2198-1C425D873EBC}"/>
          </ac:spMkLst>
        </pc:spChg>
        <pc:spChg chg="add mod topLvl">
          <ac:chgData name="Shin Lora" userId="9592adf0c34cf16e" providerId="LiveId" clId="{753A7DE0-1BEA-8941-96AA-D63BD8FE46AF}" dt="2025-05-12T05:36:40.601" v="18678" actId="1076"/>
          <ac:spMkLst>
            <pc:docMk/>
            <pc:sldMk cId="4038767359" sldId="300"/>
            <ac:spMk id="13" creationId="{E4E9D01D-EEE1-6CBC-77E0-70CD9A894FFC}"/>
          </ac:spMkLst>
        </pc:spChg>
        <pc:spChg chg="add mod topLvl">
          <ac:chgData name="Shin Lora" userId="9592adf0c34cf16e" providerId="LiveId" clId="{753A7DE0-1BEA-8941-96AA-D63BD8FE46AF}" dt="2025-05-12T05:36:40.601" v="18678" actId="1076"/>
          <ac:spMkLst>
            <pc:docMk/>
            <pc:sldMk cId="4038767359" sldId="300"/>
            <ac:spMk id="14" creationId="{1A4F17E9-6471-2C33-C376-40B57383D666}"/>
          </ac:spMkLst>
        </pc:spChg>
        <pc:spChg chg="add mod topLvl">
          <ac:chgData name="Shin Lora" userId="9592adf0c34cf16e" providerId="LiveId" clId="{753A7DE0-1BEA-8941-96AA-D63BD8FE46AF}" dt="2025-05-12T05:36:40.601" v="18678" actId="1076"/>
          <ac:spMkLst>
            <pc:docMk/>
            <pc:sldMk cId="4038767359" sldId="300"/>
            <ac:spMk id="15" creationId="{D104C257-C344-4F9D-00CA-06EAE131F6A3}"/>
          </ac:spMkLst>
        </pc:spChg>
        <pc:spChg chg="add del mod">
          <ac:chgData name="Shin Lora" userId="9592adf0c34cf16e" providerId="LiveId" clId="{753A7DE0-1BEA-8941-96AA-D63BD8FE46AF}" dt="2025-05-12T04:47:15.026" v="17876" actId="478"/>
          <ac:spMkLst>
            <pc:docMk/>
            <pc:sldMk cId="4038767359" sldId="300"/>
            <ac:spMk id="16" creationId="{851DA5E0-52F7-51D7-2224-5957E7802ADD}"/>
          </ac:spMkLst>
        </pc:spChg>
        <pc:spChg chg="add mod">
          <ac:chgData name="Shin Lora" userId="9592adf0c34cf16e" providerId="LiveId" clId="{753A7DE0-1BEA-8941-96AA-D63BD8FE46AF}" dt="2025-05-12T04:48:45.603" v="17903" actId="948"/>
          <ac:spMkLst>
            <pc:docMk/>
            <pc:sldMk cId="4038767359" sldId="300"/>
            <ac:spMk id="17" creationId="{35587E6C-8DAA-6048-CDDF-34BD4E65A120}"/>
          </ac:spMkLst>
        </pc:spChg>
        <pc:spChg chg="add del mod">
          <ac:chgData name="Shin Lora" userId="9592adf0c34cf16e" providerId="LiveId" clId="{753A7DE0-1BEA-8941-96AA-D63BD8FE46AF}" dt="2025-05-12T04:47:03.735" v="17873" actId="478"/>
          <ac:spMkLst>
            <pc:docMk/>
            <pc:sldMk cId="4038767359" sldId="300"/>
            <ac:spMk id="18" creationId="{6693DCF8-2CBB-8C78-20AC-2E3FDDA5F6D4}"/>
          </ac:spMkLst>
        </pc:spChg>
        <pc:spChg chg="add del mod">
          <ac:chgData name="Shin Lora" userId="9592adf0c34cf16e" providerId="LiveId" clId="{753A7DE0-1BEA-8941-96AA-D63BD8FE46AF}" dt="2025-05-12T04:47:03.735" v="17873" actId="478"/>
          <ac:spMkLst>
            <pc:docMk/>
            <pc:sldMk cId="4038767359" sldId="300"/>
            <ac:spMk id="19" creationId="{45685346-AB5B-59B9-A2F6-A28DA5B96789}"/>
          </ac:spMkLst>
        </pc:spChg>
        <pc:spChg chg="add del mod">
          <ac:chgData name="Shin Lora" userId="9592adf0c34cf16e" providerId="LiveId" clId="{753A7DE0-1BEA-8941-96AA-D63BD8FE46AF}" dt="2025-05-12T04:47:03.735" v="17873" actId="478"/>
          <ac:spMkLst>
            <pc:docMk/>
            <pc:sldMk cId="4038767359" sldId="300"/>
            <ac:spMk id="20" creationId="{FDF5B2AD-6B15-B0EB-C14A-DA9D5C78F599}"/>
          </ac:spMkLst>
        </pc:spChg>
        <pc:spChg chg="add mod">
          <ac:chgData name="Shin Lora" userId="9592adf0c34cf16e" providerId="LiveId" clId="{753A7DE0-1BEA-8941-96AA-D63BD8FE46AF}" dt="2025-05-12T04:05:09.471" v="17253" actId="1076"/>
          <ac:spMkLst>
            <pc:docMk/>
            <pc:sldMk cId="4038767359" sldId="300"/>
            <ac:spMk id="21" creationId="{B5ADD86A-A21A-23C9-6B6C-9713D2C7E631}"/>
          </ac:spMkLst>
        </pc:spChg>
        <pc:spChg chg="add mod">
          <ac:chgData name="Shin Lora" userId="9592adf0c34cf16e" providerId="LiveId" clId="{753A7DE0-1BEA-8941-96AA-D63BD8FE46AF}" dt="2025-05-12T04:03:09.681" v="17212" actId="403"/>
          <ac:spMkLst>
            <pc:docMk/>
            <pc:sldMk cId="4038767359" sldId="300"/>
            <ac:spMk id="22" creationId="{5C081443-AE3D-69D0-9B97-7E6B3D0CFBF3}"/>
          </ac:spMkLst>
        </pc:spChg>
        <pc:spChg chg="add mod">
          <ac:chgData name="Shin Lora" userId="9592adf0c34cf16e" providerId="LiveId" clId="{753A7DE0-1BEA-8941-96AA-D63BD8FE46AF}" dt="2025-05-08T05:32:06.606" v="12960" actId="1076"/>
          <ac:spMkLst>
            <pc:docMk/>
            <pc:sldMk cId="4038767359" sldId="300"/>
            <ac:spMk id="23" creationId="{4AFB3B57-8143-C9EE-B4E1-B6CE3F60D8E6}"/>
          </ac:spMkLst>
        </pc:spChg>
        <pc:spChg chg="add mod">
          <ac:chgData name="Shin Lora" userId="9592adf0c34cf16e" providerId="LiveId" clId="{753A7DE0-1BEA-8941-96AA-D63BD8FE46AF}" dt="2025-05-12T04:04:41.857" v="17251"/>
          <ac:spMkLst>
            <pc:docMk/>
            <pc:sldMk cId="4038767359" sldId="300"/>
            <ac:spMk id="24" creationId="{42F9035A-AF3E-1770-B189-274935F8666D}"/>
          </ac:spMkLst>
        </pc:spChg>
        <pc:spChg chg="add mod">
          <ac:chgData name="Shin Lora" userId="9592adf0c34cf16e" providerId="LiveId" clId="{753A7DE0-1BEA-8941-96AA-D63BD8FE46AF}" dt="2025-05-12T00:22:38.983" v="14908" actId="1076"/>
          <ac:spMkLst>
            <pc:docMk/>
            <pc:sldMk cId="4038767359" sldId="300"/>
            <ac:spMk id="25" creationId="{96465D16-5896-9854-2778-EAE129B311DE}"/>
          </ac:spMkLst>
        </pc:spChg>
        <pc:spChg chg="add mod">
          <ac:chgData name="Shin Lora" userId="9592adf0c34cf16e" providerId="LiveId" clId="{753A7DE0-1BEA-8941-96AA-D63BD8FE46AF}" dt="2025-05-12T04:03:26.510" v="17218" actId="404"/>
          <ac:spMkLst>
            <pc:docMk/>
            <pc:sldMk cId="4038767359" sldId="300"/>
            <ac:spMk id="26" creationId="{EA19B854-D0C3-AD20-5F3F-FC32C9651678}"/>
          </ac:spMkLst>
        </pc:spChg>
        <pc:spChg chg="add mod">
          <ac:chgData name="Shin Lora" userId="9592adf0c34cf16e" providerId="LiveId" clId="{753A7DE0-1BEA-8941-96AA-D63BD8FE46AF}" dt="2025-05-12T04:05:15.444" v="17255" actId="1076"/>
          <ac:spMkLst>
            <pc:docMk/>
            <pc:sldMk cId="4038767359" sldId="300"/>
            <ac:spMk id="27" creationId="{0497FF8D-6652-A368-3CFA-B8983A43B7B9}"/>
          </ac:spMkLst>
        </pc:spChg>
        <pc:grpChg chg="add mod topLvl">
          <ac:chgData name="Shin Lora" userId="9592adf0c34cf16e" providerId="LiveId" clId="{753A7DE0-1BEA-8941-96AA-D63BD8FE46AF}" dt="2025-05-12T05:36:40.601" v="18678" actId="1076"/>
          <ac:grpSpMkLst>
            <pc:docMk/>
            <pc:sldMk cId="4038767359" sldId="300"/>
            <ac:grpSpMk id="8" creationId="{8927681E-0EBD-B516-3981-EAC069070593}"/>
          </ac:grpSpMkLst>
        </pc:grpChg>
        <pc:grpChg chg="add del mod">
          <ac:chgData name="Shin Lora" userId="9592adf0c34cf16e" providerId="LiveId" clId="{753A7DE0-1BEA-8941-96AA-D63BD8FE46AF}" dt="2025-05-12T05:34:49.525" v="18640" actId="165"/>
          <ac:grpSpMkLst>
            <pc:docMk/>
            <pc:sldMk cId="4038767359" sldId="300"/>
            <ac:grpSpMk id="28" creationId="{0618CB14-E7A7-7D97-072A-DD66235718D5}"/>
          </ac:grpSpMkLst>
        </pc:grpChg>
        <pc:grpChg chg="add del">
          <ac:chgData name="Shin Lora" userId="9592adf0c34cf16e" providerId="LiveId" clId="{753A7DE0-1BEA-8941-96AA-D63BD8FE46AF}" dt="2025-05-12T05:33:56.842" v="18632" actId="165"/>
          <ac:grpSpMkLst>
            <pc:docMk/>
            <pc:sldMk cId="4038767359" sldId="300"/>
            <ac:grpSpMk id="29" creationId="{ECCFEC08-53DA-7B25-3FC4-AC5277E60C65}"/>
          </ac:grpSpMkLst>
        </pc:grpChg>
        <pc:grpChg chg="add del">
          <ac:chgData name="Shin Lora" userId="9592adf0c34cf16e" providerId="LiveId" clId="{753A7DE0-1BEA-8941-96AA-D63BD8FE46AF}" dt="2025-05-12T05:34:46.071" v="18639" actId="165"/>
          <ac:grpSpMkLst>
            <pc:docMk/>
            <pc:sldMk cId="4038767359" sldId="300"/>
            <ac:grpSpMk id="30" creationId="{A9A9FD3F-468B-781F-0BEC-EF5062EE07FA}"/>
          </ac:grpSpMkLst>
        </pc:grpChg>
        <pc:grpChg chg="add del">
          <ac:chgData name="Shin Lora" userId="9592adf0c34cf16e" providerId="LiveId" clId="{753A7DE0-1BEA-8941-96AA-D63BD8FE46AF}" dt="2025-05-12T05:34:52.023" v="18641" actId="165"/>
          <ac:grpSpMkLst>
            <pc:docMk/>
            <pc:sldMk cId="4038767359" sldId="300"/>
            <ac:grpSpMk id="31" creationId="{09E2B63A-3C46-81C6-4EA9-28272DA7D068}"/>
          </ac:grpSpMkLst>
        </pc:grpChg>
        <pc:grpChg chg="add">
          <ac:chgData name="Shin Lora" userId="9592adf0c34cf16e" providerId="LiveId" clId="{753A7DE0-1BEA-8941-96AA-D63BD8FE46AF}" dt="2025-05-12T05:35:31.890" v="18671" actId="338"/>
          <ac:grpSpMkLst>
            <pc:docMk/>
            <pc:sldMk cId="4038767359" sldId="300"/>
            <ac:grpSpMk id="32" creationId="{E45B8157-20A0-CD7D-EE95-1A733A544908}"/>
          </ac:grpSpMkLst>
        </pc:grpChg>
        <pc:grpChg chg="add mod">
          <ac:chgData name="Shin Lora" userId="9592adf0c34cf16e" providerId="LiveId" clId="{753A7DE0-1BEA-8941-96AA-D63BD8FE46AF}" dt="2025-05-12T05:36:40.601" v="18678" actId="1076"/>
          <ac:grpSpMkLst>
            <pc:docMk/>
            <pc:sldMk cId="4038767359" sldId="300"/>
            <ac:grpSpMk id="33" creationId="{3A458870-69D7-15C7-651F-EDF2D76D4E9D}"/>
          </ac:grpSpMkLst>
        </pc:grpChg>
        <pc:grpChg chg="add mod">
          <ac:chgData name="Shin Lora" userId="9592adf0c34cf16e" providerId="LiveId" clId="{753A7DE0-1BEA-8941-96AA-D63BD8FE46AF}" dt="2025-05-12T05:36:40.601" v="18678" actId="1076"/>
          <ac:grpSpMkLst>
            <pc:docMk/>
            <pc:sldMk cId="4038767359" sldId="300"/>
            <ac:grpSpMk id="34" creationId="{B7B0D164-C117-3A2E-0F4F-609F6FB5B570}"/>
          </ac:grpSpMkLst>
        </pc:grpChg>
        <pc:picChg chg="add mod topLvl">
          <ac:chgData name="Shin Lora" userId="9592adf0c34cf16e" providerId="LiveId" clId="{753A7DE0-1BEA-8941-96AA-D63BD8FE46AF}" dt="2025-05-12T05:36:40.601" v="18678" actId="1076"/>
          <ac:picMkLst>
            <pc:docMk/>
            <pc:sldMk cId="4038767359" sldId="300"/>
            <ac:picMk id="5122" creationId="{04E77EDA-EDD4-1FF9-B7A1-B034A8013B5F}"/>
          </ac:picMkLst>
        </pc:picChg>
        <pc:picChg chg="add mod topLvl">
          <ac:chgData name="Shin Lora" userId="9592adf0c34cf16e" providerId="LiveId" clId="{753A7DE0-1BEA-8941-96AA-D63BD8FE46AF}" dt="2025-05-12T05:36:40.601" v="18678" actId="1076"/>
          <ac:picMkLst>
            <pc:docMk/>
            <pc:sldMk cId="4038767359" sldId="300"/>
            <ac:picMk id="5124" creationId="{1EEDEC30-9AC1-71EF-F22E-3D591827CE31}"/>
          </ac:picMkLst>
        </pc:picChg>
        <pc:picChg chg="add del">
          <ac:chgData name="Shin Lora" userId="9592adf0c34cf16e" providerId="LiveId" clId="{753A7DE0-1BEA-8941-96AA-D63BD8FE46AF}" dt="2025-05-12T02:47:44.241" v="17095" actId="478"/>
          <ac:picMkLst>
            <pc:docMk/>
            <pc:sldMk cId="4038767359" sldId="300"/>
            <ac:picMk id="5126" creationId="{A0979303-BD46-2C88-C71C-4105E00DED29}"/>
          </ac:picMkLst>
        </pc:picChg>
        <pc:picChg chg="add mod">
          <ac:chgData name="Shin Lora" userId="9592adf0c34cf16e" providerId="LiveId" clId="{753A7DE0-1BEA-8941-96AA-D63BD8FE46AF}" dt="2025-05-12T05:36:40.601" v="18678" actId="1076"/>
          <ac:picMkLst>
            <pc:docMk/>
            <pc:sldMk cId="4038767359" sldId="300"/>
            <ac:picMk id="5128" creationId="{CA32C218-C737-34AD-97A4-EEA08594EB5C}"/>
          </ac:picMkLst>
        </pc:picChg>
      </pc:sldChg>
      <pc:sldChg chg="add">
        <pc:chgData name="Shin Lora" userId="9592adf0c34cf16e" providerId="LiveId" clId="{753A7DE0-1BEA-8941-96AA-D63BD8FE46AF}" dt="2025-05-08T02:45:18.330" v="11781"/>
        <pc:sldMkLst>
          <pc:docMk/>
          <pc:sldMk cId="2972442334" sldId="301"/>
        </pc:sldMkLst>
      </pc:sldChg>
      <pc:sldChg chg="addSp delSp modSp add del mod">
        <pc:chgData name="Shin Lora" userId="9592adf0c34cf16e" providerId="LiveId" clId="{753A7DE0-1BEA-8941-96AA-D63BD8FE46AF}" dt="2025-05-08T02:45:16.050" v="11780" actId="2696"/>
        <pc:sldMkLst>
          <pc:docMk/>
          <pc:sldMk cId="3805835793" sldId="301"/>
        </pc:sldMkLst>
      </pc:sldChg>
      <pc:sldChg chg="modSp add del mod">
        <pc:chgData name="Shin Lora" userId="9592adf0c34cf16e" providerId="LiveId" clId="{753A7DE0-1BEA-8941-96AA-D63BD8FE46AF}" dt="2025-05-08T04:25:39.536" v="12001" actId="2696"/>
        <pc:sldMkLst>
          <pc:docMk/>
          <pc:sldMk cId="2313512580" sldId="302"/>
        </pc:sldMkLst>
      </pc:sldChg>
      <pc:sldChg chg="addSp delSp modSp add mod ord">
        <pc:chgData name="Shin Lora" userId="9592adf0c34cf16e" providerId="LiveId" clId="{753A7DE0-1BEA-8941-96AA-D63BD8FE46AF}" dt="2025-05-08T02:37:41.676" v="11681" actId="20577"/>
        <pc:sldMkLst>
          <pc:docMk/>
          <pc:sldMk cId="1202687373" sldId="303"/>
        </pc:sldMkLst>
        <pc:spChg chg="add mod">
          <ac:chgData name="Shin Lora" userId="9592adf0c34cf16e" providerId="LiveId" clId="{753A7DE0-1BEA-8941-96AA-D63BD8FE46AF}" dt="2025-05-08T02:37:41.676" v="11681" actId="20577"/>
          <ac:spMkLst>
            <pc:docMk/>
            <pc:sldMk cId="1202687373" sldId="303"/>
            <ac:spMk id="3" creationId="{EC73AAA9-B5CF-6502-AF2D-63EF655BFDD2}"/>
          </ac:spMkLst>
        </pc:spChg>
        <pc:spChg chg="mod">
          <ac:chgData name="Shin Lora" userId="9592adf0c34cf16e" providerId="LiveId" clId="{753A7DE0-1BEA-8941-96AA-D63BD8FE46AF}" dt="2025-05-08T01:20:06.389" v="10676" actId="20577"/>
          <ac:spMkLst>
            <pc:docMk/>
            <pc:sldMk cId="1202687373" sldId="303"/>
            <ac:spMk id="4" creationId="{287CED6E-FC29-1AB5-E53E-E3285F84A9B4}"/>
          </ac:spMkLst>
        </pc:spChg>
        <pc:spChg chg="add mod">
          <ac:chgData name="Shin Lora" userId="9592adf0c34cf16e" providerId="LiveId" clId="{753A7DE0-1BEA-8941-96AA-D63BD8FE46AF}" dt="2025-05-08T01:30:58.476" v="10928" actId="1076"/>
          <ac:spMkLst>
            <pc:docMk/>
            <pc:sldMk cId="1202687373" sldId="303"/>
            <ac:spMk id="14" creationId="{2C9475A4-2F3B-660E-CF51-3171CD66E49B}"/>
          </ac:spMkLst>
        </pc:spChg>
        <pc:spChg chg="add mod">
          <ac:chgData name="Shin Lora" userId="9592adf0c34cf16e" providerId="LiveId" clId="{753A7DE0-1BEA-8941-96AA-D63BD8FE46AF}" dt="2025-05-08T00:30:59.599" v="10079" actId="1076"/>
          <ac:spMkLst>
            <pc:docMk/>
            <pc:sldMk cId="1202687373" sldId="303"/>
            <ac:spMk id="15" creationId="{CF8B3DAF-5E00-86BC-3E37-5FA9945CCFD5}"/>
          </ac:spMkLst>
        </pc:spChg>
        <pc:spChg chg="add mod">
          <ac:chgData name="Shin Lora" userId="9592adf0c34cf16e" providerId="LiveId" clId="{753A7DE0-1BEA-8941-96AA-D63BD8FE46AF}" dt="2025-05-08T01:27:27.159" v="10683" actId="1076"/>
          <ac:spMkLst>
            <pc:docMk/>
            <pc:sldMk cId="1202687373" sldId="303"/>
            <ac:spMk id="17" creationId="{06A5D51E-1071-364F-CBB1-936B81879479}"/>
          </ac:spMkLst>
        </pc:spChg>
        <pc:spChg chg="add mod">
          <ac:chgData name="Shin Lora" userId="9592adf0c34cf16e" providerId="LiveId" clId="{753A7DE0-1BEA-8941-96AA-D63BD8FE46AF}" dt="2025-05-08T01:27:27.159" v="10683" actId="1076"/>
          <ac:spMkLst>
            <pc:docMk/>
            <pc:sldMk cId="1202687373" sldId="303"/>
            <ac:spMk id="20" creationId="{02FEDC51-6AEE-574B-186A-F1924D8BD40A}"/>
          </ac:spMkLst>
        </pc:spChg>
        <pc:spChg chg="add mod">
          <ac:chgData name="Shin Lora" userId="9592adf0c34cf16e" providerId="LiveId" clId="{753A7DE0-1BEA-8941-96AA-D63BD8FE46AF}" dt="2025-05-08T01:34:38.326" v="11066" actId="1076"/>
          <ac:spMkLst>
            <pc:docMk/>
            <pc:sldMk cId="1202687373" sldId="303"/>
            <ac:spMk id="24" creationId="{AD3FCD30-57ED-AF04-8CBE-85C44D819741}"/>
          </ac:spMkLst>
        </pc:spChg>
        <pc:spChg chg="add mod">
          <ac:chgData name="Shin Lora" userId="9592adf0c34cf16e" providerId="LiveId" clId="{753A7DE0-1BEA-8941-96AA-D63BD8FE46AF}" dt="2025-05-08T02:32:36.403" v="11492" actId="1076"/>
          <ac:spMkLst>
            <pc:docMk/>
            <pc:sldMk cId="1202687373" sldId="303"/>
            <ac:spMk id="27" creationId="{0C20BA5B-C441-9830-4320-C864B0DBB566}"/>
          </ac:spMkLst>
        </pc:spChg>
        <pc:spChg chg="add mod">
          <ac:chgData name="Shin Lora" userId="9592adf0c34cf16e" providerId="LiveId" clId="{753A7DE0-1BEA-8941-96AA-D63BD8FE46AF}" dt="2025-05-08T01:33:52.275" v="11061" actId="20577"/>
          <ac:spMkLst>
            <pc:docMk/>
            <pc:sldMk cId="1202687373" sldId="303"/>
            <ac:spMk id="29" creationId="{38B2936B-310D-E9A4-6B58-FEF74BD9D9CB}"/>
          </ac:spMkLst>
        </pc:spChg>
        <pc:picChg chg="add mod modCrop">
          <ac:chgData name="Shin Lora" userId="9592adf0c34cf16e" providerId="LiveId" clId="{753A7DE0-1BEA-8941-96AA-D63BD8FE46AF}" dt="2025-05-08T02:33:27.446" v="11497" actId="732"/>
          <ac:picMkLst>
            <pc:docMk/>
            <pc:sldMk cId="1202687373" sldId="303"/>
            <ac:picMk id="2" creationId="{3BA0C8E8-227B-A627-BF76-C73728ED4C6F}"/>
          </ac:picMkLst>
        </pc:picChg>
        <pc:picChg chg="add mod">
          <ac:chgData name="Shin Lora" userId="9592adf0c34cf16e" providerId="LiveId" clId="{753A7DE0-1BEA-8941-96AA-D63BD8FE46AF}" dt="2025-05-08T01:34:38.326" v="11066" actId="1076"/>
          <ac:picMkLst>
            <pc:docMk/>
            <pc:sldMk cId="1202687373" sldId="303"/>
            <ac:picMk id="23" creationId="{A6F77682-3004-877A-9C63-41FC2659D01F}"/>
          </ac:picMkLst>
        </pc:picChg>
        <pc:picChg chg="add mod">
          <ac:chgData name="Shin Lora" userId="9592adf0c34cf16e" providerId="LiveId" clId="{753A7DE0-1BEA-8941-96AA-D63BD8FE46AF}" dt="2025-05-08T02:32:36.403" v="11492" actId="1076"/>
          <ac:picMkLst>
            <pc:docMk/>
            <pc:sldMk cId="1202687373" sldId="303"/>
            <ac:picMk id="26" creationId="{C366F958-3350-3B8F-7B99-9DB45CB66BC8}"/>
          </ac:picMkLst>
        </pc:picChg>
        <pc:picChg chg="add mod">
          <ac:chgData name="Shin Lora" userId="9592adf0c34cf16e" providerId="LiveId" clId="{753A7DE0-1BEA-8941-96AA-D63BD8FE46AF}" dt="2025-05-08T01:32:52.392" v="10934" actId="1076"/>
          <ac:picMkLst>
            <pc:docMk/>
            <pc:sldMk cId="1202687373" sldId="303"/>
            <ac:picMk id="28" creationId="{D994A025-FA96-9D7B-6441-897634B116BA}"/>
          </ac:picMkLst>
        </pc:picChg>
      </pc:sldChg>
      <pc:sldChg chg="addSp delSp modSp add mod">
        <pc:chgData name="Shin Lora" userId="9592adf0c34cf16e" providerId="LiveId" clId="{753A7DE0-1BEA-8941-96AA-D63BD8FE46AF}" dt="2025-05-08T01:08:53.121" v="10371" actId="12788"/>
        <pc:sldMkLst>
          <pc:docMk/>
          <pc:sldMk cId="2911209199" sldId="304"/>
        </pc:sldMkLst>
        <pc:spChg chg="mod">
          <ac:chgData name="Shin Lora" userId="9592adf0c34cf16e" providerId="LiveId" clId="{753A7DE0-1BEA-8941-96AA-D63BD8FE46AF}" dt="2025-05-08T00:20:23.891" v="10029" actId="14100"/>
          <ac:spMkLst>
            <pc:docMk/>
            <pc:sldMk cId="2911209199" sldId="304"/>
            <ac:spMk id="4" creationId="{FD5CF3F1-A93F-C83C-6DA8-93C7E39C5D8F}"/>
          </ac:spMkLst>
        </pc:spChg>
        <pc:spChg chg="add mod">
          <ac:chgData name="Shin Lora" userId="9592adf0c34cf16e" providerId="LiveId" clId="{753A7DE0-1BEA-8941-96AA-D63BD8FE46AF}" dt="2025-05-08T01:07:59.426" v="10347" actId="20577"/>
          <ac:spMkLst>
            <pc:docMk/>
            <pc:sldMk cId="2911209199" sldId="304"/>
            <ac:spMk id="9" creationId="{3C0A5957-CA87-162B-A7B3-E882B7B175C0}"/>
          </ac:spMkLst>
        </pc:spChg>
        <pc:spChg chg="add mod">
          <ac:chgData name="Shin Lora" userId="9592adf0c34cf16e" providerId="LiveId" clId="{753A7DE0-1BEA-8941-96AA-D63BD8FE46AF}" dt="2025-05-08T01:08:40.928" v="10368" actId="408"/>
          <ac:spMkLst>
            <pc:docMk/>
            <pc:sldMk cId="2911209199" sldId="304"/>
            <ac:spMk id="11" creationId="{CB08B646-97A8-5D77-CEF3-9F1A30EDAAF8}"/>
          </ac:spMkLst>
        </pc:spChg>
        <pc:spChg chg="add mod">
          <ac:chgData name="Shin Lora" userId="9592adf0c34cf16e" providerId="LiveId" clId="{753A7DE0-1BEA-8941-96AA-D63BD8FE46AF}" dt="2025-05-08T01:08:10.965" v="10364" actId="20577"/>
          <ac:spMkLst>
            <pc:docMk/>
            <pc:sldMk cId="2911209199" sldId="304"/>
            <ac:spMk id="13" creationId="{A234029C-36BF-4332-D36D-EF865701B00F}"/>
          </ac:spMkLst>
        </pc:spChg>
        <pc:grpChg chg="add mod">
          <ac:chgData name="Shin Lora" userId="9592adf0c34cf16e" providerId="LiveId" clId="{753A7DE0-1BEA-8941-96AA-D63BD8FE46AF}" dt="2025-05-08T01:08:43.925" v="10369" actId="1076"/>
          <ac:grpSpMkLst>
            <pc:docMk/>
            <pc:sldMk cId="2911209199" sldId="304"/>
            <ac:grpSpMk id="14" creationId="{80987EA0-F71E-9CB6-31AA-F61F9BB75C4C}"/>
          </ac:grpSpMkLst>
        </pc:grpChg>
        <pc:grpChg chg="add mod">
          <ac:chgData name="Shin Lora" userId="9592adf0c34cf16e" providerId="LiveId" clId="{753A7DE0-1BEA-8941-96AA-D63BD8FE46AF}" dt="2025-05-08T01:08:43.925" v="10369" actId="1076"/>
          <ac:grpSpMkLst>
            <pc:docMk/>
            <pc:sldMk cId="2911209199" sldId="304"/>
            <ac:grpSpMk id="15" creationId="{2965B309-9714-4251-A03E-19A73B453742}"/>
          </ac:grpSpMkLst>
        </pc:grpChg>
        <pc:grpChg chg="add mod">
          <ac:chgData name="Shin Lora" userId="9592adf0c34cf16e" providerId="LiveId" clId="{753A7DE0-1BEA-8941-96AA-D63BD8FE46AF}" dt="2025-05-08T01:08:43.925" v="10369" actId="1076"/>
          <ac:grpSpMkLst>
            <pc:docMk/>
            <pc:sldMk cId="2911209199" sldId="304"/>
            <ac:grpSpMk id="16" creationId="{FFDCEC76-9B82-66C7-CFCE-0124A02490F7}"/>
          </ac:grpSpMkLst>
        </pc:grpChg>
        <pc:grpChg chg="add mod">
          <ac:chgData name="Shin Lora" userId="9592adf0c34cf16e" providerId="LiveId" clId="{753A7DE0-1BEA-8941-96AA-D63BD8FE46AF}" dt="2025-05-08T01:08:53.121" v="10371" actId="12788"/>
          <ac:grpSpMkLst>
            <pc:docMk/>
            <pc:sldMk cId="2911209199" sldId="304"/>
            <ac:grpSpMk id="17" creationId="{A179AAAF-0770-AB34-18AC-EA52E91E7273}"/>
          </ac:grpSpMkLst>
        </pc:grpChg>
        <pc:picChg chg="add mod">
          <ac:chgData name="Shin Lora" userId="9592adf0c34cf16e" providerId="LiveId" clId="{753A7DE0-1BEA-8941-96AA-D63BD8FE46AF}" dt="2025-05-08T00:46:58.139" v="10280" actId="14100"/>
          <ac:picMkLst>
            <pc:docMk/>
            <pc:sldMk cId="2911209199" sldId="304"/>
            <ac:picMk id="8" creationId="{43E3047F-C7FA-37AF-1CAC-646A2D35D3E6}"/>
          </ac:picMkLst>
        </pc:picChg>
        <pc:picChg chg="add mod">
          <ac:chgData name="Shin Lora" userId="9592adf0c34cf16e" providerId="LiveId" clId="{753A7DE0-1BEA-8941-96AA-D63BD8FE46AF}" dt="2025-05-08T01:08:40.928" v="10368" actId="408"/>
          <ac:picMkLst>
            <pc:docMk/>
            <pc:sldMk cId="2911209199" sldId="304"/>
            <ac:picMk id="10" creationId="{E1206F72-DD59-5ED7-A105-857DFDB180B6}"/>
          </ac:picMkLst>
        </pc:picChg>
        <pc:picChg chg="add mod">
          <ac:chgData name="Shin Lora" userId="9592adf0c34cf16e" providerId="LiveId" clId="{753A7DE0-1BEA-8941-96AA-D63BD8FE46AF}" dt="2025-05-08T00:47:12.294" v="10284" actId="1076"/>
          <ac:picMkLst>
            <pc:docMk/>
            <pc:sldMk cId="2911209199" sldId="304"/>
            <ac:picMk id="12" creationId="{77E946CE-B107-6E8A-1C63-229C37DF18B0}"/>
          </ac:picMkLst>
        </pc:picChg>
      </pc:sldChg>
      <pc:sldChg chg="addSp delSp modSp add mod">
        <pc:chgData name="Shin Lora" userId="9592adf0c34cf16e" providerId="LiveId" clId="{753A7DE0-1BEA-8941-96AA-D63BD8FE46AF}" dt="2025-05-12T02:15:45.497" v="16394"/>
        <pc:sldMkLst>
          <pc:docMk/>
          <pc:sldMk cId="3156587665" sldId="305"/>
        </pc:sldMkLst>
        <pc:spChg chg="mod">
          <ac:chgData name="Shin Lora" userId="9592adf0c34cf16e" providerId="LiveId" clId="{753A7DE0-1BEA-8941-96AA-D63BD8FE46AF}" dt="2025-05-08T04:14:55.857" v="11996" actId="20577"/>
          <ac:spMkLst>
            <pc:docMk/>
            <pc:sldMk cId="3156587665" sldId="305"/>
            <ac:spMk id="4" creationId="{7E303983-D4FA-D263-6B32-B930F7A21EC2}"/>
          </ac:spMkLst>
        </pc:spChg>
        <pc:spChg chg="add mod">
          <ac:chgData name="Shin Lora" userId="9592adf0c34cf16e" providerId="LiveId" clId="{753A7DE0-1BEA-8941-96AA-D63BD8FE46AF}" dt="2025-05-08T01:09:42.629" v="10376" actId="1076"/>
          <ac:spMkLst>
            <pc:docMk/>
            <pc:sldMk cId="3156587665" sldId="305"/>
            <ac:spMk id="5" creationId="{659DC711-EAB1-003B-8C30-A44E37AFE4FD}"/>
          </ac:spMkLst>
        </pc:spChg>
        <pc:spChg chg="add mod">
          <ac:chgData name="Shin Lora" userId="9592adf0c34cf16e" providerId="LiveId" clId="{753A7DE0-1BEA-8941-96AA-D63BD8FE46AF}" dt="2025-05-12T02:15:45.497" v="16394"/>
          <ac:spMkLst>
            <pc:docMk/>
            <pc:sldMk cId="3156587665" sldId="305"/>
            <ac:spMk id="12" creationId="{D07BE651-0094-C0CE-07E0-DB9E32B4BED1}"/>
          </ac:spMkLst>
        </pc:spChg>
        <pc:spChg chg="add mod">
          <ac:chgData name="Shin Lora" userId="9592adf0c34cf16e" providerId="LiveId" clId="{753A7DE0-1BEA-8941-96AA-D63BD8FE46AF}" dt="2025-05-08T01:18:19.779" v="10611" actId="20577"/>
          <ac:spMkLst>
            <pc:docMk/>
            <pc:sldMk cId="3156587665" sldId="305"/>
            <ac:spMk id="14" creationId="{4C0A4EBC-C5CF-D502-B511-E367047608BF}"/>
          </ac:spMkLst>
        </pc:spChg>
        <pc:spChg chg="add mod">
          <ac:chgData name="Shin Lora" userId="9592adf0c34cf16e" providerId="LiveId" clId="{753A7DE0-1BEA-8941-96AA-D63BD8FE46AF}" dt="2025-05-08T01:18:41.763" v="10616" actId="1076"/>
          <ac:spMkLst>
            <pc:docMk/>
            <pc:sldMk cId="3156587665" sldId="305"/>
            <ac:spMk id="16" creationId="{9A905437-9421-2095-86FD-34536A259ABD}"/>
          </ac:spMkLst>
        </pc:spChg>
        <pc:spChg chg="add mod">
          <ac:chgData name="Shin Lora" userId="9592adf0c34cf16e" providerId="LiveId" clId="{753A7DE0-1BEA-8941-96AA-D63BD8FE46AF}" dt="2025-05-08T01:18:52.530" v="10619" actId="1076"/>
          <ac:spMkLst>
            <pc:docMk/>
            <pc:sldMk cId="3156587665" sldId="305"/>
            <ac:spMk id="18" creationId="{D343294C-7E8B-F204-F497-A7472A6800D9}"/>
          </ac:spMkLst>
        </pc:spChg>
        <pc:picChg chg="add mod">
          <ac:chgData name="Shin Lora" userId="9592adf0c34cf16e" providerId="LiveId" clId="{753A7DE0-1BEA-8941-96AA-D63BD8FE46AF}" dt="2025-05-08T01:19:03.576" v="10620" actId="12789"/>
          <ac:picMkLst>
            <pc:docMk/>
            <pc:sldMk cId="3156587665" sldId="305"/>
            <ac:picMk id="11" creationId="{76F95C6C-7BB0-EBCA-EEF7-6D858BB71056}"/>
          </ac:picMkLst>
        </pc:picChg>
        <pc:picChg chg="add mod">
          <ac:chgData name="Shin Lora" userId="9592adf0c34cf16e" providerId="LiveId" clId="{753A7DE0-1BEA-8941-96AA-D63BD8FE46AF}" dt="2025-05-08T01:19:03.576" v="10620" actId="12789"/>
          <ac:picMkLst>
            <pc:docMk/>
            <pc:sldMk cId="3156587665" sldId="305"/>
            <ac:picMk id="13" creationId="{E47710AE-3BFA-864A-BD4B-347D8A82A5DF}"/>
          </ac:picMkLst>
        </pc:picChg>
        <pc:picChg chg="add mod">
          <ac:chgData name="Shin Lora" userId="9592adf0c34cf16e" providerId="LiveId" clId="{753A7DE0-1BEA-8941-96AA-D63BD8FE46AF}" dt="2025-05-08T01:19:03.576" v="10620" actId="12789"/>
          <ac:picMkLst>
            <pc:docMk/>
            <pc:sldMk cId="3156587665" sldId="305"/>
            <ac:picMk id="15" creationId="{29C42691-A3B3-D8FD-F798-1E1F7E34BB70}"/>
          </ac:picMkLst>
        </pc:picChg>
        <pc:picChg chg="add mod">
          <ac:chgData name="Shin Lora" userId="9592adf0c34cf16e" providerId="LiveId" clId="{753A7DE0-1BEA-8941-96AA-D63BD8FE46AF}" dt="2025-05-08T01:19:03.576" v="10620" actId="12789"/>
          <ac:picMkLst>
            <pc:docMk/>
            <pc:sldMk cId="3156587665" sldId="305"/>
            <ac:picMk id="17" creationId="{8115AAA7-0132-8274-DB28-E9317ABE7D17}"/>
          </ac:picMkLst>
        </pc:picChg>
      </pc:sldChg>
      <pc:sldChg chg="addSp delSp modSp add del mod">
        <pc:chgData name="Shin Lora" userId="9592adf0c34cf16e" providerId="LiveId" clId="{753A7DE0-1BEA-8941-96AA-D63BD8FE46AF}" dt="2025-05-08T02:38:12.792" v="11683" actId="2696"/>
        <pc:sldMkLst>
          <pc:docMk/>
          <pc:sldMk cId="2143344649" sldId="306"/>
        </pc:sldMkLst>
      </pc:sldChg>
      <pc:sldChg chg="modSp add del mod">
        <pc:chgData name="Shin Lora" userId="9592adf0c34cf16e" providerId="LiveId" clId="{753A7DE0-1BEA-8941-96AA-D63BD8FE46AF}" dt="2025-05-08T01:20:01.331" v="10675" actId="2696"/>
        <pc:sldMkLst>
          <pc:docMk/>
          <pc:sldMk cId="204239791" sldId="307"/>
        </pc:sldMkLst>
      </pc:sldChg>
      <pc:sldChg chg="addSp delSp modSp add mod ord">
        <pc:chgData name="Shin Lora" userId="9592adf0c34cf16e" providerId="LiveId" clId="{753A7DE0-1BEA-8941-96AA-D63BD8FE46AF}" dt="2025-05-12T04:45:39.886" v="17814"/>
        <pc:sldMkLst>
          <pc:docMk/>
          <pc:sldMk cId="3104075743" sldId="307"/>
        </pc:sldMkLst>
        <pc:spChg chg="del mod">
          <ac:chgData name="Shin Lora" userId="9592adf0c34cf16e" providerId="LiveId" clId="{753A7DE0-1BEA-8941-96AA-D63BD8FE46AF}" dt="2025-05-12T04:45:38.968" v="17813" actId="478"/>
          <ac:spMkLst>
            <pc:docMk/>
            <pc:sldMk cId="3104075743" sldId="307"/>
            <ac:spMk id="2" creationId="{E4869E25-9B8A-E3EE-8972-BEA645CECFBA}"/>
          </ac:spMkLst>
        </pc:spChg>
        <pc:spChg chg="add del mod">
          <ac:chgData name="Shin Lora" userId="9592adf0c34cf16e" providerId="LiveId" clId="{753A7DE0-1BEA-8941-96AA-D63BD8FE46AF}" dt="2025-05-12T00:24:01.674" v="14991" actId="478"/>
          <ac:spMkLst>
            <pc:docMk/>
            <pc:sldMk cId="3104075743" sldId="307"/>
            <ac:spMk id="3" creationId="{E78DC17A-C213-129F-E563-10E831248FCC}"/>
          </ac:spMkLst>
        </pc:spChg>
        <pc:spChg chg="add del mod">
          <ac:chgData name="Shin Lora" userId="9592adf0c34cf16e" providerId="LiveId" clId="{753A7DE0-1BEA-8941-96AA-D63BD8FE46AF}" dt="2025-05-12T00:24:01.674" v="14991" actId="478"/>
          <ac:spMkLst>
            <pc:docMk/>
            <pc:sldMk cId="3104075743" sldId="307"/>
            <ac:spMk id="5" creationId="{5716772F-B4A0-2760-552A-DA0D259D4519}"/>
          </ac:spMkLst>
        </pc:spChg>
        <pc:spChg chg="mod">
          <ac:chgData name="Shin Lora" userId="9592adf0c34cf16e" providerId="LiveId" clId="{753A7DE0-1BEA-8941-96AA-D63BD8FE46AF}" dt="2025-05-12T00:31:22.584" v="15073" actId="20577"/>
          <ac:spMkLst>
            <pc:docMk/>
            <pc:sldMk cId="3104075743" sldId="307"/>
            <ac:spMk id="11" creationId="{AAFF7994-FBD9-F12E-4F0A-B824FDE7819F}"/>
          </ac:spMkLst>
        </pc:spChg>
        <pc:spChg chg="del mod">
          <ac:chgData name="Shin Lora" userId="9592adf0c34cf16e" providerId="LiveId" clId="{753A7DE0-1BEA-8941-96AA-D63BD8FE46AF}" dt="2025-05-12T00:23:08.561" v="14925" actId="478"/>
          <ac:spMkLst>
            <pc:docMk/>
            <pc:sldMk cId="3104075743" sldId="307"/>
            <ac:spMk id="12" creationId="{0A111543-3072-B4C0-4051-208CF37B9183}"/>
          </ac:spMkLst>
        </pc:spChg>
        <pc:spChg chg="add del mod">
          <ac:chgData name="Shin Lora" userId="9592adf0c34cf16e" providerId="LiveId" clId="{753A7DE0-1BEA-8941-96AA-D63BD8FE46AF}" dt="2025-05-12T00:35:31.647" v="15147" actId="478"/>
          <ac:spMkLst>
            <pc:docMk/>
            <pc:sldMk cId="3104075743" sldId="307"/>
            <ac:spMk id="30" creationId="{99B003A2-B073-2178-7CD4-FF425990AF30}"/>
          </ac:spMkLst>
        </pc:spChg>
        <pc:spChg chg="add del mod">
          <ac:chgData name="Shin Lora" userId="9592adf0c34cf16e" providerId="LiveId" clId="{753A7DE0-1BEA-8941-96AA-D63BD8FE46AF}" dt="2025-05-12T00:35:31.647" v="15147" actId="478"/>
          <ac:spMkLst>
            <pc:docMk/>
            <pc:sldMk cId="3104075743" sldId="307"/>
            <ac:spMk id="31" creationId="{FC350463-90C5-1F70-FA7E-80EDD73F2070}"/>
          </ac:spMkLst>
        </pc:spChg>
        <pc:spChg chg="add mod">
          <ac:chgData name="Shin Lora" userId="9592adf0c34cf16e" providerId="LiveId" clId="{753A7DE0-1BEA-8941-96AA-D63BD8FE46AF}" dt="2025-05-12T04:45:39.886" v="17814"/>
          <ac:spMkLst>
            <pc:docMk/>
            <pc:sldMk cId="3104075743" sldId="307"/>
            <ac:spMk id="32" creationId="{D162FFBF-A85B-ABB3-E97D-C58D22743999}"/>
          </ac:spMkLst>
        </pc:spChg>
        <pc:graphicFrameChg chg="add mod">
          <ac:chgData name="Shin Lora" userId="9592adf0c34cf16e" providerId="LiveId" clId="{753A7DE0-1BEA-8941-96AA-D63BD8FE46AF}" dt="2025-05-12T00:27:49.630" v="15047"/>
          <ac:graphicFrameMkLst>
            <pc:docMk/>
            <pc:sldMk cId="3104075743" sldId="307"/>
            <ac:graphicFrameMk id="28" creationId="{6BDFBDFC-1109-B515-EAC1-4ED946F6CF86}"/>
          </ac:graphicFrameMkLst>
        </pc:graphicFrameChg>
        <pc:graphicFrameChg chg="add mod modGraphic">
          <ac:chgData name="Shin Lora" userId="9592adf0c34cf16e" providerId="LiveId" clId="{753A7DE0-1BEA-8941-96AA-D63BD8FE46AF}" dt="2025-05-12T00:52:46.541" v="15235" actId="207"/>
          <ac:graphicFrameMkLst>
            <pc:docMk/>
            <pc:sldMk cId="3104075743" sldId="307"/>
            <ac:graphicFrameMk id="29" creationId="{96EF00F0-E3F9-7869-8494-372CE7A933C3}"/>
          </ac:graphicFrameMkLst>
        </pc:graphicFrameChg>
        <pc:picChg chg="add mod">
          <ac:chgData name="Shin Lora" userId="9592adf0c34cf16e" providerId="LiveId" clId="{753A7DE0-1BEA-8941-96AA-D63BD8FE46AF}" dt="2025-05-12T00:23:59.603" v="14990"/>
          <ac:picMkLst>
            <pc:docMk/>
            <pc:sldMk cId="3104075743" sldId="307"/>
            <ac:picMk id="6" creationId="{609D07EC-251A-650D-516D-FF7B2C164FC1}"/>
          </ac:picMkLst>
        </pc:picChg>
        <pc:picChg chg="add mod">
          <ac:chgData name="Shin Lora" userId="9592adf0c34cf16e" providerId="LiveId" clId="{753A7DE0-1BEA-8941-96AA-D63BD8FE46AF}" dt="2025-05-12T00:23:59.603" v="14990"/>
          <ac:picMkLst>
            <pc:docMk/>
            <pc:sldMk cId="3104075743" sldId="307"/>
            <ac:picMk id="9" creationId="{4F0D1DA8-4DB0-65DC-B96A-5CB6DD4F3379}"/>
          </ac:picMkLst>
        </pc:picChg>
        <pc:picChg chg="add mod">
          <ac:chgData name="Shin Lora" userId="9592adf0c34cf16e" providerId="LiveId" clId="{753A7DE0-1BEA-8941-96AA-D63BD8FE46AF}" dt="2025-05-12T00:23:59.603" v="14990"/>
          <ac:picMkLst>
            <pc:docMk/>
            <pc:sldMk cId="3104075743" sldId="307"/>
            <ac:picMk id="13" creationId="{B55A981C-78A7-6E2B-CAC5-39060D465E13}"/>
          </ac:picMkLst>
        </pc:picChg>
        <pc:picChg chg="add mod">
          <ac:chgData name="Shin Lora" userId="9592adf0c34cf16e" providerId="LiveId" clId="{753A7DE0-1BEA-8941-96AA-D63BD8FE46AF}" dt="2025-05-12T00:23:59.603" v="14990"/>
          <ac:picMkLst>
            <pc:docMk/>
            <pc:sldMk cId="3104075743" sldId="307"/>
            <ac:picMk id="15" creationId="{45A38AD8-8184-4563-7A0C-C9F05444121F}"/>
          </ac:picMkLst>
        </pc:picChg>
        <pc:picChg chg="add mod">
          <ac:chgData name="Shin Lora" userId="9592adf0c34cf16e" providerId="LiveId" clId="{753A7DE0-1BEA-8941-96AA-D63BD8FE46AF}" dt="2025-05-12T00:23:59.603" v="14990"/>
          <ac:picMkLst>
            <pc:docMk/>
            <pc:sldMk cId="3104075743" sldId="307"/>
            <ac:picMk id="17" creationId="{7A445CDF-2C0E-8D9C-F045-B00109BBCF7D}"/>
          </ac:picMkLst>
        </pc:picChg>
        <pc:picChg chg="add mod">
          <ac:chgData name="Shin Lora" userId="9592adf0c34cf16e" providerId="LiveId" clId="{753A7DE0-1BEA-8941-96AA-D63BD8FE46AF}" dt="2025-05-12T00:23:59.603" v="14990"/>
          <ac:picMkLst>
            <pc:docMk/>
            <pc:sldMk cId="3104075743" sldId="307"/>
            <ac:picMk id="19" creationId="{FB1A69AA-892B-1366-6547-9F5401552241}"/>
          </ac:picMkLst>
        </pc:picChg>
        <pc:picChg chg="add del mod">
          <ac:chgData name="Shin Lora" userId="9592adf0c34cf16e" providerId="LiveId" clId="{753A7DE0-1BEA-8941-96AA-D63BD8FE46AF}" dt="2025-05-12T00:27:49.031" v="15046" actId="478"/>
          <ac:picMkLst>
            <pc:docMk/>
            <pc:sldMk cId="3104075743" sldId="307"/>
            <ac:picMk id="21" creationId="{5CA024F4-70F6-09BA-B1D1-F9811D5752E3}"/>
          </ac:picMkLst>
        </pc:picChg>
        <pc:picChg chg="add del mod">
          <ac:chgData name="Shin Lora" userId="9592adf0c34cf16e" providerId="LiveId" clId="{753A7DE0-1BEA-8941-96AA-D63BD8FE46AF}" dt="2025-05-12T00:27:49.031" v="15046" actId="478"/>
          <ac:picMkLst>
            <pc:docMk/>
            <pc:sldMk cId="3104075743" sldId="307"/>
            <ac:picMk id="23" creationId="{9B909AB3-6156-B292-BD39-83883CEF7E36}"/>
          </ac:picMkLst>
        </pc:picChg>
        <pc:picChg chg="add del mod">
          <ac:chgData name="Shin Lora" userId="9592adf0c34cf16e" providerId="LiveId" clId="{753A7DE0-1BEA-8941-96AA-D63BD8FE46AF}" dt="2025-05-12T00:27:49.031" v="15046" actId="478"/>
          <ac:picMkLst>
            <pc:docMk/>
            <pc:sldMk cId="3104075743" sldId="307"/>
            <ac:picMk id="25" creationId="{B075CE4B-405B-17AE-166C-D10338386FB1}"/>
          </ac:picMkLst>
        </pc:picChg>
        <pc:picChg chg="add del mod">
          <ac:chgData name="Shin Lora" userId="9592adf0c34cf16e" providerId="LiveId" clId="{753A7DE0-1BEA-8941-96AA-D63BD8FE46AF}" dt="2025-05-12T00:27:49.031" v="15046" actId="478"/>
          <ac:picMkLst>
            <pc:docMk/>
            <pc:sldMk cId="3104075743" sldId="307"/>
            <ac:picMk id="27" creationId="{43C33819-C593-EC2B-EB8F-2A36DA461B58}"/>
          </ac:picMkLst>
        </pc:picChg>
      </pc:sldChg>
      <pc:sldChg chg="addSp delSp modSp add mod setBg">
        <pc:chgData name="Shin Lora" userId="9592adf0c34cf16e" providerId="LiveId" clId="{753A7DE0-1BEA-8941-96AA-D63BD8FE46AF}" dt="2025-05-12T04:43:10.143" v="17800" actId="20577"/>
        <pc:sldMkLst>
          <pc:docMk/>
          <pc:sldMk cId="1964371100" sldId="308"/>
        </pc:sldMkLst>
        <pc:spChg chg="mod">
          <ac:chgData name="Shin Lora" userId="9592adf0c34cf16e" providerId="LiveId" clId="{753A7DE0-1BEA-8941-96AA-D63BD8FE46AF}" dt="2025-05-12T04:43:10.143" v="17800" actId="20577"/>
          <ac:spMkLst>
            <pc:docMk/>
            <pc:sldMk cId="1964371100" sldId="308"/>
            <ac:spMk id="2" creationId="{17B9920B-C30B-56D7-CE48-7995D614E803}"/>
          </ac:spMkLst>
        </pc:spChg>
        <pc:spChg chg="mod">
          <ac:chgData name="Shin Lora" userId="9592adf0c34cf16e" providerId="LiveId" clId="{753A7DE0-1BEA-8941-96AA-D63BD8FE46AF}" dt="2025-05-12T02:22:55.850" v="16519" actId="12789"/>
          <ac:spMkLst>
            <pc:docMk/>
            <pc:sldMk cId="1964371100" sldId="308"/>
            <ac:spMk id="5" creationId="{D7D64C8C-94D0-C167-A9B8-B1E85BAC30E8}"/>
          </ac:spMkLst>
        </pc:spChg>
        <pc:spChg chg="mod">
          <ac:chgData name="Shin Lora" userId="9592adf0c34cf16e" providerId="LiveId" clId="{753A7DE0-1BEA-8941-96AA-D63BD8FE46AF}" dt="2025-05-12T02:15:45.497" v="16394"/>
          <ac:spMkLst>
            <pc:docMk/>
            <pc:sldMk cId="1964371100" sldId="308"/>
            <ac:spMk id="6" creationId="{5F2E938B-2BFD-CF6D-D4AE-6A31D518006C}"/>
          </ac:spMkLst>
        </pc:spChg>
        <pc:picChg chg="mod">
          <ac:chgData name="Shin Lora" userId="9592adf0c34cf16e" providerId="LiveId" clId="{753A7DE0-1BEA-8941-96AA-D63BD8FE46AF}" dt="2025-05-12T02:22:56.182" v="16520" actId="1076"/>
          <ac:picMkLst>
            <pc:docMk/>
            <pc:sldMk cId="1964371100" sldId="308"/>
            <ac:picMk id="12" creationId="{6231D69E-A63A-FF4B-A713-0E395A3C5D18}"/>
          </ac:picMkLst>
        </pc:picChg>
      </pc:sldChg>
      <pc:sldChg chg="addSp delSp modSp add mod">
        <pc:chgData name="Shin Lora" userId="9592adf0c34cf16e" providerId="LiveId" clId="{753A7DE0-1BEA-8941-96AA-D63BD8FE46AF}" dt="2025-05-08T04:11:13.055" v="11848" actId="20577"/>
        <pc:sldMkLst>
          <pc:docMk/>
          <pc:sldMk cId="2727653133" sldId="309"/>
        </pc:sldMkLst>
        <pc:spChg chg="add mod">
          <ac:chgData name="Shin Lora" userId="9592adf0c34cf16e" providerId="LiveId" clId="{753A7DE0-1BEA-8941-96AA-D63BD8FE46AF}" dt="2025-05-08T04:11:04.429" v="11828" actId="1076"/>
          <ac:spMkLst>
            <pc:docMk/>
            <pc:sldMk cId="2727653133" sldId="309"/>
            <ac:spMk id="2" creationId="{A1657306-A699-1336-D2DC-37A5DB8780EE}"/>
          </ac:spMkLst>
        </pc:spChg>
        <pc:spChg chg="add mod">
          <ac:chgData name="Shin Lora" userId="9592adf0c34cf16e" providerId="LiveId" clId="{753A7DE0-1BEA-8941-96AA-D63BD8FE46AF}" dt="2025-05-08T04:11:04.429" v="11828" actId="1076"/>
          <ac:spMkLst>
            <pc:docMk/>
            <pc:sldMk cId="2727653133" sldId="309"/>
            <ac:spMk id="3" creationId="{C909B58F-FB6C-F5F6-4798-F1A363DF0EC9}"/>
          </ac:spMkLst>
        </pc:spChg>
        <pc:spChg chg="mod">
          <ac:chgData name="Shin Lora" userId="9592adf0c34cf16e" providerId="LiveId" clId="{753A7DE0-1BEA-8941-96AA-D63BD8FE46AF}" dt="2025-05-08T02:39:50.710" v="11720" actId="20577"/>
          <ac:spMkLst>
            <pc:docMk/>
            <pc:sldMk cId="2727653133" sldId="309"/>
            <ac:spMk id="4" creationId="{FD649234-B424-F0CB-9E06-52DE9374A5EB}"/>
          </ac:spMkLst>
        </pc:spChg>
        <pc:spChg chg="add mod">
          <ac:chgData name="Shin Lora" userId="9592adf0c34cf16e" providerId="LiveId" clId="{753A7DE0-1BEA-8941-96AA-D63BD8FE46AF}" dt="2025-05-08T04:11:04.429" v="11828" actId="1076"/>
          <ac:spMkLst>
            <pc:docMk/>
            <pc:sldMk cId="2727653133" sldId="309"/>
            <ac:spMk id="6" creationId="{5A4CEB8F-C489-1C3A-5B92-407A4B5D72B9}"/>
          </ac:spMkLst>
        </pc:spChg>
        <pc:spChg chg="add mod">
          <ac:chgData name="Shin Lora" userId="9592adf0c34cf16e" providerId="LiveId" clId="{753A7DE0-1BEA-8941-96AA-D63BD8FE46AF}" dt="2025-05-08T04:11:13.055" v="11848" actId="20577"/>
          <ac:spMkLst>
            <pc:docMk/>
            <pc:sldMk cId="2727653133" sldId="309"/>
            <ac:spMk id="19" creationId="{15878A08-9767-1B59-154D-01FD140A459F}"/>
          </ac:spMkLst>
        </pc:spChg>
        <pc:picChg chg="add mod">
          <ac:chgData name="Shin Lora" userId="9592adf0c34cf16e" providerId="LiveId" clId="{753A7DE0-1BEA-8941-96AA-D63BD8FE46AF}" dt="2025-05-08T04:11:04.429" v="11828" actId="1076"/>
          <ac:picMkLst>
            <pc:docMk/>
            <pc:sldMk cId="2727653133" sldId="309"/>
            <ac:picMk id="8" creationId="{340437E2-AFA6-04CD-DAAF-AE1487C6ED21}"/>
          </ac:picMkLst>
        </pc:picChg>
        <pc:picChg chg="add mod">
          <ac:chgData name="Shin Lora" userId="9592adf0c34cf16e" providerId="LiveId" clId="{753A7DE0-1BEA-8941-96AA-D63BD8FE46AF}" dt="2025-05-08T04:11:04.429" v="11828" actId="1076"/>
          <ac:picMkLst>
            <pc:docMk/>
            <pc:sldMk cId="2727653133" sldId="309"/>
            <ac:picMk id="9" creationId="{0FB440C0-B755-1CD7-FD39-77267D37DC56}"/>
          </ac:picMkLst>
        </pc:picChg>
        <pc:picChg chg="add mod">
          <ac:chgData name="Shin Lora" userId="9592adf0c34cf16e" providerId="LiveId" clId="{753A7DE0-1BEA-8941-96AA-D63BD8FE46AF}" dt="2025-05-08T04:11:04.429" v="11828" actId="1076"/>
          <ac:picMkLst>
            <pc:docMk/>
            <pc:sldMk cId="2727653133" sldId="309"/>
            <ac:picMk id="10" creationId="{93F19CE5-8E6B-38C8-A855-AAD2E9EF440B}"/>
          </ac:picMkLst>
        </pc:picChg>
      </pc:sldChg>
      <pc:sldChg chg="add del">
        <pc:chgData name="Shin Lora" userId="9592adf0c34cf16e" providerId="LiveId" clId="{753A7DE0-1BEA-8941-96AA-D63BD8FE46AF}" dt="2025-05-08T04:25:38.338" v="12000" actId="2890"/>
        <pc:sldMkLst>
          <pc:docMk/>
          <pc:sldMk cId="449656622" sldId="310"/>
        </pc:sldMkLst>
      </pc:sldChg>
      <pc:sldChg chg="addSp delSp modSp add del mod">
        <pc:chgData name="Shin Lora" userId="9592adf0c34cf16e" providerId="LiveId" clId="{753A7DE0-1BEA-8941-96AA-D63BD8FE46AF}" dt="2025-05-12T00:31:13.140" v="15072" actId="2696"/>
        <pc:sldMkLst>
          <pc:docMk/>
          <pc:sldMk cId="3055851713" sldId="310"/>
        </pc:sldMkLst>
      </pc:sldChg>
      <pc:sldChg chg="delSp modSp add del mod">
        <pc:chgData name="Shin Lora" userId="9592adf0c34cf16e" providerId="LiveId" clId="{753A7DE0-1BEA-8941-96AA-D63BD8FE46AF}" dt="2025-05-08T05:44:38.426" v="12994" actId="2696"/>
        <pc:sldMkLst>
          <pc:docMk/>
          <pc:sldMk cId="2658913422" sldId="311"/>
        </pc:sldMkLst>
      </pc:sldChg>
      <pc:sldChg chg="addSp delSp modSp add mod">
        <pc:chgData name="Shin Lora" userId="9592adf0c34cf16e" providerId="LiveId" clId="{753A7DE0-1BEA-8941-96AA-D63BD8FE46AF}" dt="2025-05-12T04:42:20.514" v="17789" actId="167"/>
        <pc:sldMkLst>
          <pc:docMk/>
          <pc:sldMk cId="4102192768" sldId="311"/>
        </pc:sldMkLst>
        <pc:spChg chg="del mod">
          <ac:chgData name="Shin Lora" userId="9592adf0c34cf16e" providerId="LiveId" clId="{753A7DE0-1BEA-8941-96AA-D63BD8FE46AF}" dt="2025-05-12T04:38:46.124" v="17677" actId="478"/>
          <ac:spMkLst>
            <pc:docMk/>
            <pc:sldMk cId="4102192768" sldId="311"/>
            <ac:spMk id="2" creationId="{459C9CAF-E37F-A74E-37AC-206B59809649}"/>
          </ac:spMkLst>
        </pc:spChg>
        <pc:spChg chg="add del mod">
          <ac:chgData name="Shin Lora" userId="9592adf0c34cf16e" providerId="LiveId" clId="{753A7DE0-1BEA-8941-96AA-D63BD8FE46AF}" dt="2025-05-12T04:38:18.910" v="17671" actId="478"/>
          <ac:spMkLst>
            <pc:docMk/>
            <pc:sldMk cId="4102192768" sldId="311"/>
            <ac:spMk id="3" creationId="{504AD3A2-E77F-AB03-FB78-A32EF044B199}"/>
          </ac:spMkLst>
        </pc:spChg>
        <pc:spChg chg="add del mod">
          <ac:chgData name="Shin Lora" userId="9592adf0c34cf16e" providerId="LiveId" clId="{753A7DE0-1BEA-8941-96AA-D63BD8FE46AF}" dt="2025-05-12T04:38:18.910" v="17671" actId="478"/>
          <ac:spMkLst>
            <pc:docMk/>
            <pc:sldMk cId="4102192768" sldId="311"/>
            <ac:spMk id="4" creationId="{7067FFBE-FAF5-7F5D-37A3-42C673553279}"/>
          </ac:spMkLst>
        </pc:spChg>
        <pc:spChg chg="mod">
          <ac:chgData name="Shin Lora" userId="9592adf0c34cf16e" providerId="LiveId" clId="{753A7DE0-1BEA-8941-96AA-D63BD8FE46AF}" dt="2025-05-08T06:33:41.001" v="13446" actId="1076"/>
          <ac:spMkLst>
            <pc:docMk/>
            <pc:sldMk cId="4102192768" sldId="311"/>
            <ac:spMk id="5" creationId="{FE77631F-72E5-1424-5FDB-F0E001FD228B}"/>
          </ac:spMkLst>
        </pc:spChg>
        <pc:spChg chg="add del mod">
          <ac:chgData name="Shin Lora" userId="9592adf0c34cf16e" providerId="LiveId" clId="{753A7DE0-1BEA-8941-96AA-D63BD8FE46AF}" dt="2025-05-12T04:42:07.596" v="17785" actId="478"/>
          <ac:spMkLst>
            <pc:docMk/>
            <pc:sldMk cId="4102192768" sldId="311"/>
            <ac:spMk id="6" creationId="{0BAF3109-EB92-7F2D-850C-209937AF6E03}"/>
          </ac:spMkLst>
        </pc:spChg>
        <pc:spChg chg="add del mod">
          <ac:chgData name="Shin Lora" userId="9592adf0c34cf16e" providerId="LiveId" clId="{753A7DE0-1BEA-8941-96AA-D63BD8FE46AF}" dt="2025-05-12T04:42:07.596" v="17785" actId="478"/>
          <ac:spMkLst>
            <pc:docMk/>
            <pc:sldMk cId="4102192768" sldId="311"/>
            <ac:spMk id="7" creationId="{114CC90D-80A3-34DF-F082-4A643C22F5C3}"/>
          </ac:spMkLst>
        </pc:spChg>
        <pc:spChg chg="mod">
          <ac:chgData name="Shin Lora" userId="9592adf0c34cf16e" providerId="LiveId" clId="{753A7DE0-1BEA-8941-96AA-D63BD8FE46AF}" dt="2025-05-12T04:42:15.063" v="17788" actId="1076"/>
          <ac:spMkLst>
            <pc:docMk/>
            <pc:sldMk cId="4102192768" sldId="311"/>
            <ac:spMk id="8" creationId="{B450602B-13F8-BE99-53B2-FCF227B66227}"/>
          </ac:spMkLst>
        </pc:spChg>
        <pc:spChg chg="add del mod">
          <ac:chgData name="Shin Lora" userId="9592adf0c34cf16e" providerId="LiveId" clId="{753A7DE0-1BEA-8941-96AA-D63BD8FE46AF}" dt="2025-05-12T04:42:07.596" v="17785" actId="478"/>
          <ac:spMkLst>
            <pc:docMk/>
            <pc:sldMk cId="4102192768" sldId="311"/>
            <ac:spMk id="9" creationId="{5103BE56-7041-07A6-157A-F8EC0E36275F}"/>
          </ac:spMkLst>
        </pc:spChg>
        <pc:spChg chg="add mod">
          <ac:chgData name="Shin Lora" userId="9592adf0c34cf16e" providerId="LiveId" clId="{753A7DE0-1BEA-8941-96AA-D63BD8FE46AF}" dt="2025-05-12T04:38:41.774" v="17675" actId="167"/>
          <ac:spMkLst>
            <pc:docMk/>
            <pc:sldMk cId="4102192768" sldId="311"/>
            <ac:spMk id="10" creationId="{D358D4B6-A9BE-5642-8684-B6736B850B34}"/>
          </ac:spMkLst>
        </pc:spChg>
        <pc:spChg chg="add mod">
          <ac:chgData name="Shin Lora" userId="9592adf0c34cf16e" providerId="LiveId" clId="{753A7DE0-1BEA-8941-96AA-D63BD8FE46AF}" dt="2025-05-12T04:38:41.774" v="17675" actId="167"/>
          <ac:spMkLst>
            <pc:docMk/>
            <pc:sldMk cId="4102192768" sldId="311"/>
            <ac:spMk id="11" creationId="{65EFC681-EA25-0EAF-BE23-42CFB780DD43}"/>
          </ac:spMkLst>
        </pc:spChg>
        <pc:spChg chg="add mod">
          <ac:chgData name="Shin Lora" userId="9592adf0c34cf16e" providerId="LiveId" clId="{753A7DE0-1BEA-8941-96AA-D63BD8FE46AF}" dt="2025-05-12T04:38:41.774" v="17675" actId="167"/>
          <ac:spMkLst>
            <pc:docMk/>
            <pc:sldMk cId="4102192768" sldId="311"/>
            <ac:spMk id="12" creationId="{04B4BAEE-264D-F150-4560-796AD00111E6}"/>
          </ac:spMkLst>
        </pc:spChg>
        <pc:spChg chg="add mod">
          <ac:chgData name="Shin Lora" userId="9592adf0c34cf16e" providerId="LiveId" clId="{753A7DE0-1BEA-8941-96AA-D63BD8FE46AF}" dt="2025-05-12T04:42:20.514" v="17789" actId="167"/>
          <ac:spMkLst>
            <pc:docMk/>
            <pc:sldMk cId="4102192768" sldId="311"/>
            <ac:spMk id="13" creationId="{7D0C1932-288C-8088-6B4A-54257F20445C}"/>
          </ac:spMkLst>
        </pc:spChg>
        <pc:spChg chg="mod">
          <ac:chgData name="Shin Lora" userId="9592adf0c34cf16e" providerId="LiveId" clId="{753A7DE0-1BEA-8941-96AA-D63BD8FE46AF}" dt="2025-05-12T04:38:55.241" v="17681" actId="1076"/>
          <ac:spMkLst>
            <pc:docMk/>
            <pc:sldMk cId="4102192768" sldId="311"/>
            <ac:spMk id="17" creationId="{E3127F85-1114-270A-42E9-5A56770E07DB}"/>
          </ac:spMkLst>
        </pc:spChg>
        <pc:spChg chg="add mod">
          <ac:chgData name="Shin Lora" userId="9592adf0c34cf16e" providerId="LiveId" clId="{753A7DE0-1BEA-8941-96AA-D63BD8FE46AF}" dt="2025-05-12T04:42:20.514" v="17789" actId="167"/>
          <ac:spMkLst>
            <pc:docMk/>
            <pc:sldMk cId="4102192768" sldId="311"/>
            <ac:spMk id="18" creationId="{3F7D4E23-6F0A-60C1-FF6D-AF7B7A0C43C8}"/>
          </ac:spMkLst>
        </pc:spChg>
        <pc:spChg chg="del">
          <ac:chgData name="Shin Lora" userId="9592adf0c34cf16e" providerId="LiveId" clId="{753A7DE0-1BEA-8941-96AA-D63BD8FE46AF}" dt="2025-05-12T04:38:17.061" v="17670" actId="478"/>
          <ac:spMkLst>
            <pc:docMk/>
            <pc:sldMk cId="4102192768" sldId="311"/>
            <ac:spMk id="19" creationId="{635553C4-0C6F-5B83-DE60-526A9F022506}"/>
          </ac:spMkLst>
        </pc:spChg>
        <pc:spChg chg="del">
          <ac:chgData name="Shin Lora" userId="9592adf0c34cf16e" providerId="LiveId" clId="{753A7DE0-1BEA-8941-96AA-D63BD8FE46AF}" dt="2025-05-12T04:38:17.061" v="17670" actId="478"/>
          <ac:spMkLst>
            <pc:docMk/>
            <pc:sldMk cId="4102192768" sldId="311"/>
            <ac:spMk id="20" creationId="{D86672EE-B681-8447-0F3E-762683488C40}"/>
          </ac:spMkLst>
        </pc:spChg>
        <pc:spChg chg="del">
          <ac:chgData name="Shin Lora" userId="9592adf0c34cf16e" providerId="LiveId" clId="{753A7DE0-1BEA-8941-96AA-D63BD8FE46AF}" dt="2025-05-12T04:38:17.061" v="17670" actId="478"/>
          <ac:spMkLst>
            <pc:docMk/>
            <pc:sldMk cId="4102192768" sldId="311"/>
            <ac:spMk id="22" creationId="{6F19D9F4-2A79-558B-D89B-757802292360}"/>
          </ac:spMkLst>
        </pc:spChg>
        <pc:spChg chg="del">
          <ac:chgData name="Shin Lora" userId="9592adf0c34cf16e" providerId="LiveId" clId="{753A7DE0-1BEA-8941-96AA-D63BD8FE46AF}" dt="2025-05-12T04:38:17.061" v="17670" actId="478"/>
          <ac:spMkLst>
            <pc:docMk/>
            <pc:sldMk cId="4102192768" sldId="311"/>
            <ac:spMk id="23" creationId="{40A94E18-6E15-195F-6DF1-4632BDC89776}"/>
          </ac:spMkLst>
        </pc:spChg>
        <pc:spChg chg="add mod">
          <ac:chgData name="Shin Lora" userId="9592adf0c34cf16e" providerId="LiveId" clId="{753A7DE0-1BEA-8941-96AA-D63BD8FE46AF}" dt="2025-05-12T04:42:20.514" v="17789" actId="167"/>
          <ac:spMkLst>
            <pc:docMk/>
            <pc:sldMk cId="4102192768" sldId="311"/>
            <ac:spMk id="24" creationId="{F1B9CF47-C8B9-3533-0D97-16312B8F7656}"/>
          </ac:spMkLst>
        </pc:spChg>
      </pc:sldChg>
      <pc:sldChg chg="addSp delSp modSp add del mod">
        <pc:chgData name="Shin Lora" userId="9592adf0c34cf16e" providerId="LiveId" clId="{753A7DE0-1BEA-8941-96AA-D63BD8FE46AF}" dt="2025-05-12T04:32:35.769" v="17609" actId="2696"/>
        <pc:sldMkLst>
          <pc:docMk/>
          <pc:sldMk cId="1113021417" sldId="312"/>
        </pc:sldMkLst>
        <pc:spChg chg="add del mod">
          <ac:chgData name="Shin Lora" userId="9592adf0c34cf16e" providerId="LiveId" clId="{753A7DE0-1BEA-8941-96AA-D63BD8FE46AF}" dt="2025-05-12T00:49:52.968" v="15223" actId="478"/>
          <ac:spMkLst>
            <pc:docMk/>
            <pc:sldMk cId="1113021417" sldId="312"/>
            <ac:spMk id="3" creationId="{3326146D-30CF-60F3-9AB2-DD20B31AC51B}"/>
          </ac:spMkLst>
        </pc:spChg>
        <pc:spChg chg="add del">
          <ac:chgData name="Shin Lora" userId="9592adf0c34cf16e" providerId="LiveId" clId="{753A7DE0-1BEA-8941-96AA-D63BD8FE46AF}" dt="2025-05-12T01:31:23.519" v="15854" actId="22"/>
          <ac:spMkLst>
            <pc:docMk/>
            <pc:sldMk cId="1113021417" sldId="312"/>
            <ac:spMk id="5" creationId="{62C0A775-B91B-9B79-D82A-D85D20276091}"/>
          </ac:spMkLst>
        </pc:spChg>
        <pc:spChg chg="mod">
          <ac:chgData name="Shin Lora" userId="9592adf0c34cf16e" providerId="LiveId" clId="{753A7DE0-1BEA-8941-96AA-D63BD8FE46AF}" dt="2025-05-12T04:29:32.864" v="17606" actId="20577"/>
          <ac:spMkLst>
            <pc:docMk/>
            <pc:sldMk cId="1113021417" sldId="312"/>
            <ac:spMk id="11" creationId="{9F422C04-CCEE-5FA7-2B8D-563BA79078F6}"/>
          </ac:spMkLst>
        </pc:spChg>
        <pc:spChg chg="mod">
          <ac:chgData name="Shin Lora" userId="9592adf0c34cf16e" providerId="LiveId" clId="{753A7DE0-1BEA-8941-96AA-D63BD8FE46AF}" dt="2025-05-12T00:46:39.231" v="15183" actId="20577"/>
          <ac:spMkLst>
            <pc:docMk/>
            <pc:sldMk cId="1113021417" sldId="312"/>
            <ac:spMk id="16" creationId="{4C5DEA4F-F06F-9EF1-B19F-2252DE95A1C1}"/>
          </ac:spMkLst>
        </pc:spChg>
        <pc:spChg chg="del mod">
          <ac:chgData name="Shin Lora" userId="9592adf0c34cf16e" providerId="LiveId" clId="{753A7DE0-1BEA-8941-96AA-D63BD8FE46AF}" dt="2025-05-12T00:49:52.968" v="15223" actId="478"/>
          <ac:spMkLst>
            <pc:docMk/>
            <pc:sldMk cId="1113021417" sldId="312"/>
            <ac:spMk id="18" creationId="{D4A07F37-EBD3-166C-75F4-2B6C1B1B7DBD}"/>
          </ac:spMkLst>
        </pc:spChg>
        <pc:spChg chg="del mod">
          <ac:chgData name="Shin Lora" userId="9592adf0c34cf16e" providerId="LiveId" clId="{753A7DE0-1BEA-8941-96AA-D63BD8FE46AF}" dt="2025-05-12T00:49:52.968" v="15223" actId="478"/>
          <ac:spMkLst>
            <pc:docMk/>
            <pc:sldMk cId="1113021417" sldId="312"/>
            <ac:spMk id="19" creationId="{58FBE9DA-3C22-2C7D-7977-2DBA42605984}"/>
          </ac:spMkLst>
        </pc:spChg>
        <pc:grpChg chg="del">
          <ac:chgData name="Shin Lora" userId="9592adf0c34cf16e" providerId="LiveId" clId="{753A7DE0-1BEA-8941-96AA-D63BD8FE46AF}" dt="2025-05-12T00:49:51.089" v="15222" actId="478"/>
          <ac:grpSpMkLst>
            <pc:docMk/>
            <pc:sldMk cId="1113021417" sldId="312"/>
            <ac:grpSpMk id="17" creationId="{4938C487-8759-62F8-B3B8-5F09AD9587AA}"/>
          </ac:grpSpMkLst>
        </pc:grpChg>
        <pc:picChg chg="add mod">
          <ac:chgData name="Shin Lora" userId="9592adf0c34cf16e" providerId="LiveId" clId="{753A7DE0-1BEA-8941-96AA-D63BD8FE46AF}" dt="2025-05-12T01:06:56.683" v="15617" actId="1076"/>
          <ac:picMkLst>
            <pc:docMk/>
            <pc:sldMk cId="1113021417" sldId="312"/>
            <ac:picMk id="2050" creationId="{6533FCA1-B3FC-AB90-6E27-7217BCD73562}"/>
          </ac:picMkLst>
        </pc:picChg>
        <pc:picChg chg="add del mod">
          <ac:chgData name="Shin Lora" userId="9592adf0c34cf16e" providerId="LiveId" clId="{753A7DE0-1BEA-8941-96AA-D63BD8FE46AF}" dt="2025-05-12T04:29:37.018" v="17607" actId="478"/>
          <ac:picMkLst>
            <pc:docMk/>
            <pc:sldMk cId="1113021417" sldId="312"/>
            <ac:picMk id="2052" creationId="{4BB5FBAE-C761-C07F-4C7E-0B7D68C87F88}"/>
          </ac:picMkLst>
        </pc:picChg>
      </pc:sldChg>
      <pc:sldChg chg="addSp delSp modSp add mod">
        <pc:chgData name="Shin Lora" userId="9592adf0c34cf16e" providerId="LiveId" clId="{753A7DE0-1BEA-8941-96AA-D63BD8FE46AF}" dt="2025-05-12T01:25:04.718" v="15736" actId="1076"/>
        <pc:sldMkLst>
          <pc:docMk/>
          <pc:sldMk cId="727673245" sldId="313"/>
        </pc:sldMkLst>
        <pc:spChg chg="del">
          <ac:chgData name="Shin Lora" userId="9592adf0c34cf16e" providerId="LiveId" clId="{753A7DE0-1BEA-8941-96AA-D63BD8FE46AF}" dt="2025-05-12T00:55:16.090" v="15249" actId="478"/>
          <ac:spMkLst>
            <pc:docMk/>
            <pc:sldMk cId="727673245" sldId="313"/>
            <ac:spMk id="5" creationId="{B22D814D-3EC2-AC8D-87AA-5CF97FD0F507}"/>
          </ac:spMkLst>
        </pc:spChg>
        <pc:spChg chg="mod">
          <ac:chgData name="Shin Lora" userId="9592adf0c34cf16e" providerId="LiveId" clId="{753A7DE0-1BEA-8941-96AA-D63BD8FE46AF}" dt="2025-05-12T01:03:37.553" v="15536" actId="20577"/>
          <ac:spMkLst>
            <pc:docMk/>
            <pc:sldMk cId="727673245" sldId="313"/>
            <ac:spMk id="11" creationId="{E44B558C-454C-8E69-A990-16C6995554C2}"/>
          </ac:spMkLst>
        </pc:spChg>
        <pc:spChg chg="del">
          <ac:chgData name="Shin Lora" userId="9592adf0c34cf16e" providerId="LiveId" clId="{753A7DE0-1BEA-8941-96AA-D63BD8FE46AF}" dt="2025-05-12T00:55:23.679" v="15262" actId="478"/>
          <ac:spMkLst>
            <pc:docMk/>
            <pc:sldMk cId="727673245" sldId="313"/>
            <ac:spMk id="12" creationId="{D44CAF1F-D2C4-99FB-BE1A-97EEC5AE8E1D}"/>
          </ac:spMkLst>
        </pc:spChg>
        <pc:picChg chg="del">
          <ac:chgData name="Shin Lora" userId="9592adf0c34cf16e" providerId="LiveId" clId="{753A7DE0-1BEA-8941-96AA-D63BD8FE46AF}" dt="2025-05-12T00:55:16.090" v="15249" actId="478"/>
          <ac:picMkLst>
            <pc:docMk/>
            <pc:sldMk cId="727673245" sldId="313"/>
            <ac:picMk id="4" creationId="{4AFABD27-4F4D-2337-1FBF-D8A38A2CF2CC}"/>
          </ac:picMkLst>
        </pc:picChg>
        <pc:picChg chg="add mod">
          <ac:chgData name="Shin Lora" userId="9592adf0c34cf16e" providerId="LiveId" clId="{753A7DE0-1BEA-8941-96AA-D63BD8FE46AF}" dt="2025-05-12T01:25:04.718" v="15736" actId="1076"/>
          <ac:picMkLst>
            <pc:docMk/>
            <pc:sldMk cId="727673245" sldId="313"/>
            <ac:picMk id="7" creationId="{80BF5BB2-62F3-F283-35CC-3356D1EA517E}"/>
          </ac:picMkLst>
        </pc:picChg>
        <pc:picChg chg="del">
          <ac:chgData name="Shin Lora" userId="9592adf0c34cf16e" providerId="LiveId" clId="{753A7DE0-1BEA-8941-96AA-D63BD8FE46AF}" dt="2025-05-12T00:55:16.090" v="15249" actId="478"/>
          <ac:picMkLst>
            <pc:docMk/>
            <pc:sldMk cId="727673245" sldId="313"/>
            <ac:picMk id="9" creationId="{B80FAF60-05BA-0C6F-8985-0452A2789010}"/>
          </ac:picMkLst>
        </pc:picChg>
        <pc:picChg chg="add mod">
          <ac:chgData name="Shin Lora" userId="9592adf0c34cf16e" providerId="LiveId" clId="{753A7DE0-1BEA-8941-96AA-D63BD8FE46AF}" dt="2025-05-12T01:24:49.158" v="15734" actId="1076"/>
          <ac:picMkLst>
            <pc:docMk/>
            <pc:sldMk cId="727673245" sldId="313"/>
            <ac:picMk id="10" creationId="{C12EE9BA-AB47-B270-2E99-9F23CB0A4122}"/>
          </ac:picMkLst>
        </pc:picChg>
      </pc:sldChg>
      <pc:sldChg chg="addSp delSp modSp add mod ord">
        <pc:chgData name="Shin Lora" userId="9592adf0c34cf16e" providerId="LiveId" clId="{753A7DE0-1BEA-8941-96AA-D63BD8FE46AF}" dt="2025-05-12T01:01:31.050" v="15453" actId="20578"/>
        <pc:sldMkLst>
          <pc:docMk/>
          <pc:sldMk cId="468873429" sldId="314"/>
        </pc:sldMkLst>
        <pc:spChg chg="mod">
          <ac:chgData name="Shin Lora" userId="9592adf0c34cf16e" providerId="LiveId" clId="{753A7DE0-1BEA-8941-96AA-D63BD8FE46AF}" dt="2025-05-12T01:00:39.532" v="15452" actId="20577"/>
          <ac:spMkLst>
            <pc:docMk/>
            <pc:sldMk cId="468873429" sldId="314"/>
            <ac:spMk id="11" creationId="{68DF4B0F-0667-F01A-6B11-F24BD0BA317B}"/>
          </ac:spMkLst>
        </pc:spChg>
        <pc:spChg chg="add mod">
          <ac:chgData name="Shin Lora" userId="9592adf0c34cf16e" providerId="LiveId" clId="{753A7DE0-1BEA-8941-96AA-D63BD8FE46AF}" dt="2025-05-12T01:00:12.499" v="15432" actId="20577"/>
          <ac:spMkLst>
            <pc:docMk/>
            <pc:sldMk cId="468873429" sldId="314"/>
            <ac:spMk id="15" creationId="{C2F6A9B5-AE84-B203-5E8B-0373CAC9BBED}"/>
          </ac:spMkLst>
        </pc:spChg>
        <pc:spChg chg="add mod">
          <ac:chgData name="Shin Lora" userId="9592adf0c34cf16e" providerId="LiveId" clId="{753A7DE0-1BEA-8941-96AA-D63BD8FE46AF}" dt="2025-05-12T01:00:18.115" v="15443" actId="20577"/>
          <ac:spMkLst>
            <pc:docMk/>
            <pc:sldMk cId="468873429" sldId="314"/>
            <ac:spMk id="16" creationId="{E01286E2-CAB2-67B9-614A-899E414E586A}"/>
          </ac:spMkLst>
        </pc:spChg>
        <pc:spChg chg="add mod">
          <ac:chgData name="Shin Lora" userId="9592adf0c34cf16e" providerId="LiveId" clId="{753A7DE0-1BEA-8941-96AA-D63BD8FE46AF}" dt="2025-05-12T01:00:30.326" v="15448" actId="20577"/>
          <ac:spMkLst>
            <pc:docMk/>
            <pc:sldMk cId="468873429" sldId="314"/>
            <ac:spMk id="17" creationId="{50CDD831-0B75-E538-0DFC-84668CE058F4}"/>
          </ac:spMkLst>
        </pc:spChg>
        <pc:spChg chg="add mod">
          <ac:chgData name="Shin Lora" userId="9592adf0c34cf16e" providerId="LiveId" clId="{753A7DE0-1BEA-8941-96AA-D63BD8FE46AF}" dt="2025-05-12T01:00:33.250" v="15451" actId="20577"/>
          <ac:spMkLst>
            <pc:docMk/>
            <pc:sldMk cId="468873429" sldId="314"/>
            <ac:spMk id="18" creationId="{B3E4D406-2720-8EF2-2D30-3A2C245B0D25}"/>
          </ac:spMkLst>
        </pc:spChg>
        <pc:picChg chg="add mod">
          <ac:chgData name="Shin Lora" userId="9592adf0c34cf16e" providerId="LiveId" clId="{753A7DE0-1BEA-8941-96AA-D63BD8FE46AF}" dt="2025-05-12T00:57:25.979" v="15357" actId="1076"/>
          <ac:picMkLst>
            <pc:docMk/>
            <pc:sldMk cId="468873429" sldId="314"/>
            <ac:picMk id="4" creationId="{B87F0FB3-C0B1-AF75-3AA7-DF8C427C818B}"/>
          </ac:picMkLst>
        </pc:picChg>
        <pc:picChg chg="del">
          <ac:chgData name="Shin Lora" userId="9592adf0c34cf16e" providerId="LiveId" clId="{753A7DE0-1BEA-8941-96AA-D63BD8FE46AF}" dt="2025-05-12T00:56:40.793" v="15342" actId="478"/>
          <ac:picMkLst>
            <pc:docMk/>
            <pc:sldMk cId="468873429" sldId="314"/>
            <ac:picMk id="7" creationId="{9DBACACB-6613-19F8-A042-632F13C05842}"/>
          </ac:picMkLst>
        </pc:picChg>
        <pc:picChg chg="add mod">
          <ac:chgData name="Shin Lora" userId="9592adf0c34cf16e" providerId="LiveId" clId="{753A7DE0-1BEA-8941-96AA-D63BD8FE46AF}" dt="2025-05-12T00:57:25.979" v="15357" actId="1076"/>
          <ac:picMkLst>
            <pc:docMk/>
            <pc:sldMk cId="468873429" sldId="314"/>
            <ac:picMk id="8" creationId="{D0E1637D-D797-F1F6-4CC2-B5BC4EFF3B90}"/>
          </ac:picMkLst>
        </pc:picChg>
        <pc:picChg chg="del">
          <ac:chgData name="Shin Lora" userId="9592adf0c34cf16e" providerId="LiveId" clId="{753A7DE0-1BEA-8941-96AA-D63BD8FE46AF}" dt="2025-05-12T00:56:40.793" v="15342" actId="478"/>
          <ac:picMkLst>
            <pc:docMk/>
            <pc:sldMk cId="468873429" sldId="314"/>
            <ac:picMk id="10" creationId="{7DB9719C-795B-B453-D324-AA69DD6163C7}"/>
          </ac:picMkLst>
        </pc:picChg>
        <pc:picChg chg="add mod">
          <ac:chgData name="Shin Lora" userId="9592adf0c34cf16e" providerId="LiveId" clId="{753A7DE0-1BEA-8941-96AA-D63BD8FE46AF}" dt="2025-05-12T00:58:16.980" v="15371" actId="1076"/>
          <ac:picMkLst>
            <pc:docMk/>
            <pc:sldMk cId="468873429" sldId="314"/>
            <ac:picMk id="12" creationId="{F3BD0110-B198-B669-0C88-36CF91728DCD}"/>
          </ac:picMkLst>
        </pc:picChg>
        <pc:picChg chg="add mod">
          <ac:chgData name="Shin Lora" userId="9592adf0c34cf16e" providerId="LiveId" clId="{753A7DE0-1BEA-8941-96AA-D63BD8FE46AF}" dt="2025-05-12T00:58:16.980" v="15371" actId="1076"/>
          <ac:picMkLst>
            <pc:docMk/>
            <pc:sldMk cId="468873429" sldId="314"/>
            <ac:picMk id="14" creationId="{B44E70EF-3FA8-9036-7687-3C115947DB82}"/>
          </ac:picMkLst>
        </pc:picChg>
      </pc:sldChg>
      <pc:sldChg chg="addSp delSp modSp add mod">
        <pc:chgData name="Shin Lora" userId="9592adf0c34cf16e" providerId="LiveId" clId="{753A7DE0-1BEA-8941-96AA-D63BD8FE46AF}" dt="2025-05-12T01:05:58.677" v="15565" actId="1076"/>
        <pc:sldMkLst>
          <pc:docMk/>
          <pc:sldMk cId="3411765924" sldId="315"/>
        </pc:sldMkLst>
        <pc:spChg chg="mod">
          <ac:chgData name="Shin Lora" userId="9592adf0c34cf16e" providerId="LiveId" clId="{753A7DE0-1BEA-8941-96AA-D63BD8FE46AF}" dt="2025-05-12T01:03:30.007" v="15533" actId="14100"/>
          <ac:spMkLst>
            <pc:docMk/>
            <pc:sldMk cId="3411765924" sldId="315"/>
            <ac:spMk id="11" creationId="{D5FA85CE-2FE9-B877-BF34-7C4ADD297362}"/>
          </ac:spMkLst>
        </pc:spChg>
        <pc:spChg chg="del">
          <ac:chgData name="Shin Lora" userId="9592adf0c34cf16e" providerId="LiveId" clId="{753A7DE0-1BEA-8941-96AA-D63BD8FE46AF}" dt="2025-05-12T01:01:50.504" v="15467" actId="478"/>
          <ac:spMkLst>
            <pc:docMk/>
            <pc:sldMk cId="3411765924" sldId="315"/>
            <ac:spMk id="15" creationId="{8E922CD6-C2C9-64EE-F218-1F2087F2B092}"/>
          </ac:spMkLst>
        </pc:spChg>
        <pc:spChg chg="del mod">
          <ac:chgData name="Shin Lora" userId="9592adf0c34cf16e" providerId="LiveId" clId="{753A7DE0-1BEA-8941-96AA-D63BD8FE46AF}" dt="2025-05-12T01:03:58.433" v="15537" actId="478"/>
          <ac:spMkLst>
            <pc:docMk/>
            <pc:sldMk cId="3411765924" sldId="315"/>
            <ac:spMk id="16" creationId="{B10D8801-863C-D003-257B-61833755489C}"/>
          </ac:spMkLst>
        </pc:spChg>
        <pc:spChg chg="del">
          <ac:chgData name="Shin Lora" userId="9592adf0c34cf16e" providerId="LiveId" clId="{753A7DE0-1BEA-8941-96AA-D63BD8FE46AF}" dt="2025-05-12T01:03:16.227" v="15514" actId="478"/>
          <ac:spMkLst>
            <pc:docMk/>
            <pc:sldMk cId="3411765924" sldId="315"/>
            <ac:spMk id="17" creationId="{D47C4733-F883-56F7-8A1C-20AC74C2DD39}"/>
          </ac:spMkLst>
        </pc:spChg>
        <pc:spChg chg="del">
          <ac:chgData name="Shin Lora" userId="9592adf0c34cf16e" providerId="LiveId" clId="{753A7DE0-1BEA-8941-96AA-D63BD8FE46AF}" dt="2025-05-12T01:03:16.227" v="15514" actId="478"/>
          <ac:spMkLst>
            <pc:docMk/>
            <pc:sldMk cId="3411765924" sldId="315"/>
            <ac:spMk id="18" creationId="{0D1B65E3-EE10-FB64-C7BF-204281306FF2}"/>
          </ac:spMkLst>
        </pc:spChg>
        <pc:picChg chg="del">
          <ac:chgData name="Shin Lora" userId="9592adf0c34cf16e" providerId="LiveId" clId="{753A7DE0-1BEA-8941-96AA-D63BD8FE46AF}" dt="2025-05-12T01:01:50.504" v="15467" actId="478"/>
          <ac:picMkLst>
            <pc:docMk/>
            <pc:sldMk cId="3411765924" sldId="315"/>
            <ac:picMk id="4" creationId="{B21214C6-CD0D-3B86-FF2A-DC52F5125615}"/>
          </ac:picMkLst>
        </pc:picChg>
        <pc:picChg chg="add mod">
          <ac:chgData name="Shin Lora" userId="9592adf0c34cf16e" providerId="LiveId" clId="{753A7DE0-1BEA-8941-96AA-D63BD8FE46AF}" dt="2025-05-12T01:02:09.356" v="15475" actId="1076"/>
          <ac:picMkLst>
            <pc:docMk/>
            <pc:sldMk cId="3411765924" sldId="315"/>
            <ac:picMk id="5" creationId="{8DE8404A-258F-625E-AC61-692DDC310CC9}"/>
          </ac:picMkLst>
        </pc:picChg>
        <pc:picChg chg="add mod">
          <ac:chgData name="Shin Lora" userId="9592adf0c34cf16e" providerId="LiveId" clId="{753A7DE0-1BEA-8941-96AA-D63BD8FE46AF}" dt="2025-05-12T01:05:58.677" v="15565" actId="1076"/>
          <ac:picMkLst>
            <pc:docMk/>
            <pc:sldMk cId="3411765924" sldId="315"/>
            <ac:picMk id="7" creationId="{D90C1BCC-9F23-FCA0-7CA2-D3D126D2E2F3}"/>
          </ac:picMkLst>
        </pc:picChg>
        <pc:picChg chg="del">
          <ac:chgData name="Shin Lora" userId="9592adf0c34cf16e" providerId="LiveId" clId="{753A7DE0-1BEA-8941-96AA-D63BD8FE46AF}" dt="2025-05-12T01:01:50.504" v="15467" actId="478"/>
          <ac:picMkLst>
            <pc:docMk/>
            <pc:sldMk cId="3411765924" sldId="315"/>
            <ac:picMk id="8" creationId="{33F73BFD-5729-8EDB-CD60-FE93C60178BA}"/>
          </ac:picMkLst>
        </pc:picChg>
        <pc:picChg chg="del">
          <ac:chgData name="Shin Lora" userId="9592adf0c34cf16e" providerId="LiveId" clId="{753A7DE0-1BEA-8941-96AA-D63BD8FE46AF}" dt="2025-05-12T01:02:20.643" v="15478" actId="478"/>
          <ac:picMkLst>
            <pc:docMk/>
            <pc:sldMk cId="3411765924" sldId="315"/>
            <ac:picMk id="12" creationId="{DD5B7C2D-363D-658D-79C5-8456ED79BF78}"/>
          </ac:picMkLst>
        </pc:picChg>
        <pc:picChg chg="del">
          <ac:chgData name="Shin Lora" userId="9592adf0c34cf16e" providerId="LiveId" clId="{753A7DE0-1BEA-8941-96AA-D63BD8FE46AF}" dt="2025-05-12T01:02:20.643" v="15478" actId="478"/>
          <ac:picMkLst>
            <pc:docMk/>
            <pc:sldMk cId="3411765924" sldId="315"/>
            <ac:picMk id="14" creationId="{32280A24-3CFE-CDFB-79CA-DE03DD68688E}"/>
          </ac:picMkLst>
        </pc:picChg>
      </pc:sldChg>
      <pc:sldChg chg="addSp delSp modSp add mod">
        <pc:chgData name="Shin Lora" userId="9592adf0c34cf16e" providerId="LiveId" clId="{753A7DE0-1BEA-8941-96AA-D63BD8FE46AF}" dt="2025-05-12T01:24:57.799" v="15735" actId="1076"/>
        <pc:sldMkLst>
          <pc:docMk/>
          <pc:sldMk cId="1083042003" sldId="316"/>
        </pc:sldMkLst>
        <pc:spChg chg="mod">
          <ac:chgData name="Shin Lora" userId="9592adf0c34cf16e" providerId="LiveId" clId="{753A7DE0-1BEA-8941-96AA-D63BD8FE46AF}" dt="2025-05-12T01:05:04.660" v="15553" actId="20577"/>
          <ac:spMkLst>
            <pc:docMk/>
            <pc:sldMk cId="1083042003" sldId="316"/>
            <ac:spMk id="11" creationId="{8C1CF6A8-D0EC-090F-5537-0BA1E5203CCF}"/>
          </ac:spMkLst>
        </pc:spChg>
        <pc:picChg chg="add mod">
          <ac:chgData name="Shin Lora" userId="9592adf0c34cf16e" providerId="LiveId" clId="{753A7DE0-1BEA-8941-96AA-D63BD8FE46AF}" dt="2025-05-12T01:05:27.080" v="15562" actId="1076"/>
          <ac:picMkLst>
            <pc:docMk/>
            <pc:sldMk cId="1083042003" sldId="316"/>
            <ac:picMk id="4" creationId="{461A7542-B1FF-55BD-E801-50DC3558CDF3}"/>
          </ac:picMkLst>
        </pc:picChg>
        <pc:picChg chg="del">
          <ac:chgData name="Shin Lora" userId="9592adf0c34cf16e" providerId="LiveId" clId="{753A7DE0-1BEA-8941-96AA-D63BD8FE46AF}" dt="2025-05-12T01:05:06.532" v="15554" actId="478"/>
          <ac:picMkLst>
            <pc:docMk/>
            <pc:sldMk cId="1083042003" sldId="316"/>
            <ac:picMk id="7" creationId="{89CCD59B-8CC3-69B9-BEB6-AEC0C4AE40A1}"/>
          </ac:picMkLst>
        </pc:picChg>
        <pc:picChg chg="add mod">
          <ac:chgData name="Shin Lora" userId="9592adf0c34cf16e" providerId="LiveId" clId="{753A7DE0-1BEA-8941-96AA-D63BD8FE46AF}" dt="2025-05-12T01:24:57.799" v="15735" actId="1076"/>
          <ac:picMkLst>
            <pc:docMk/>
            <pc:sldMk cId="1083042003" sldId="316"/>
            <ac:picMk id="8" creationId="{FCD86C8A-7F35-8A8A-C349-2A0EBD1E8BA4}"/>
          </ac:picMkLst>
        </pc:picChg>
        <pc:picChg chg="del">
          <ac:chgData name="Shin Lora" userId="9592adf0c34cf16e" providerId="LiveId" clId="{753A7DE0-1BEA-8941-96AA-D63BD8FE46AF}" dt="2025-05-12T01:05:06.532" v="15554" actId="478"/>
          <ac:picMkLst>
            <pc:docMk/>
            <pc:sldMk cId="1083042003" sldId="316"/>
            <ac:picMk id="10" creationId="{45CAF05B-3930-BF72-6B13-E92DE7769417}"/>
          </ac:picMkLst>
        </pc:picChg>
      </pc:sldChg>
      <pc:sldChg chg="addSp delSp modSp add mod ord">
        <pc:chgData name="Shin Lora" userId="9592adf0c34cf16e" providerId="LiveId" clId="{753A7DE0-1BEA-8941-96AA-D63BD8FE46AF}" dt="2025-05-12T05:42:57.451" v="18730" actId="1076"/>
        <pc:sldMkLst>
          <pc:docMk/>
          <pc:sldMk cId="2904211428" sldId="317"/>
        </pc:sldMkLst>
        <pc:spChg chg="del">
          <ac:chgData name="Shin Lora" userId="9592adf0c34cf16e" providerId="LiveId" clId="{753A7DE0-1BEA-8941-96AA-D63BD8FE46AF}" dt="2025-05-12T04:45:43.017" v="17815" actId="478"/>
          <ac:spMkLst>
            <pc:docMk/>
            <pc:sldMk cId="2904211428" sldId="317"/>
            <ac:spMk id="2" creationId="{57004BA0-2097-AE35-EFDD-D30BCD426868}"/>
          </ac:spMkLst>
        </pc:spChg>
        <pc:spChg chg="add del mod">
          <ac:chgData name="Shin Lora" userId="9592adf0c34cf16e" providerId="LiveId" clId="{753A7DE0-1BEA-8941-96AA-D63BD8FE46AF}" dt="2025-05-12T01:28:09.158" v="15808" actId="478"/>
          <ac:spMkLst>
            <pc:docMk/>
            <pc:sldMk cId="2904211428" sldId="317"/>
            <ac:spMk id="8" creationId="{D63B07C4-B40E-2616-968D-2EB23145FF4F}"/>
          </ac:spMkLst>
        </pc:spChg>
        <pc:spChg chg="add del mod">
          <ac:chgData name="Shin Lora" userId="9592adf0c34cf16e" providerId="LiveId" clId="{753A7DE0-1BEA-8941-96AA-D63BD8FE46AF}" dt="2025-05-12T01:28:09.158" v="15808" actId="478"/>
          <ac:spMkLst>
            <pc:docMk/>
            <pc:sldMk cId="2904211428" sldId="317"/>
            <ac:spMk id="9" creationId="{1BB31057-17A1-5AA7-59E6-A6E9AE137ACD}"/>
          </ac:spMkLst>
        </pc:spChg>
        <pc:spChg chg="add mod">
          <ac:chgData name="Shin Lora" userId="9592adf0c34cf16e" providerId="LiveId" clId="{753A7DE0-1BEA-8941-96AA-D63BD8FE46AF}" dt="2025-05-12T04:18:07.581" v="17356" actId="20577"/>
          <ac:spMkLst>
            <pc:docMk/>
            <pc:sldMk cId="2904211428" sldId="317"/>
            <ac:spMk id="10" creationId="{48B0EEB0-27A2-A50E-8124-7858E093B286}"/>
          </ac:spMkLst>
        </pc:spChg>
        <pc:spChg chg="mod">
          <ac:chgData name="Shin Lora" userId="9592adf0c34cf16e" providerId="LiveId" clId="{753A7DE0-1BEA-8941-96AA-D63BD8FE46AF}" dt="2025-05-12T01:22:08.092" v="15686" actId="20577"/>
          <ac:spMkLst>
            <pc:docMk/>
            <pc:sldMk cId="2904211428" sldId="317"/>
            <ac:spMk id="11" creationId="{4B713F78-AC72-544F-87C8-676527E663B0}"/>
          </ac:spMkLst>
        </pc:spChg>
        <pc:spChg chg="add mod">
          <ac:chgData name="Shin Lora" userId="9592adf0c34cf16e" providerId="LiveId" clId="{753A7DE0-1BEA-8941-96AA-D63BD8FE46AF}" dt="2025-05-12T04:18:24.087" v="17364"/>
          <ac:spMkLst>
            <pc:docMk/>
            <pc:sldMk cId="2904211428" sldId="317"/>
            <ac:spMk id="12" creationId="{D6AF749D-E9BC-6D0B-B5A0-589E3B129B9A}"/>
          </ac:spMkLst>
        </pc:spChg>
        <pc:spChg chg="add del mod">
          <ac:chgData name="Shin Lora" userId="9592adf0c34cf16e" providerId="LiveId" clId="{753A7DE0-1BEA-8941-96AA-D63BD8FE46AF}" dt="2025-05-12T04:18:31.720" v="17365" actId="478"/>
          <ac:spMkLst>
            <pc:docMk/>
            <pc:sldMk cId="2904211428" sldId="317"/>
            <ac:spMk id="17" creationId="{5E5EC6D3-3C1C-2043-7AF5-72DCAD8CA289}"/>
          </ac:spMkLst>
        </pc:spChg>
        <pc:spChg chg="add del mod">
          <ac:chgData name="Shin Lora" userId="9592adf0c34cf16e" providerId="LiveId" clId="{753A7DE0-1BEA-8941-96AA-D63BD8FE46AF}" dt="2025-05-12T04:18:31.720" v="17365" actId="478"/>
          <ac:spMkLst>
            <pc:docMk/>
            <pc:sldMk cId="2904211428" sldId="317"/>
            <ac:spMk id="18" creationId="{92D07D66-041C-816B-DA4F-DEA434753D40}"/>
          </ac:spMkLst>
        </pc:spChg>
        <pc:spChg chg="add mod">
          <ac:chgData name="Shin Lora" userId="9592adf0c34cf16e" providerId="LiveId" clId="{753A7DE0-1BEA-8941-96AA-D63BD8FE46AF}" dt="2025-05-12T01:29:21.769" v="15850" actId="571"/>
          <ac:spMkLst>
            <pc:docMk/>
            <pc:sldMk cId="2904211428" sldId="317"/>
            <ac:spMk id="19" creationId="{8E8DE00F-1121-2F64-2B7E-F418A5E7CFB7}"/>
          </ac:spMkLst>
        </pc:spChg>
        <pc:spChg chg="add del mod">
          <ac:chgData name="Shin Lora" userId="9592adf0c34cf16e" providerId="LiveId" clId="{753A7DE0-1BEA-8941-96AA-D63BD8FE46AF}" dt="2025-05-12T04:11:19.298" v="17316" actId="478"/>
          <ac:spMkLst>
            <pc:docMk/>
            <pc:sldMk cId="2904211428" sldId="317"/>
            <ac:spMk id="24" creationId="{0D62DCAE-C90B-9715-7008-E59DBC8DB8EC}"/>
          </ac:spMkLst>
        </pc:spChg>
        <pc:spChg chg="add del mod">
          <ac:chgData name="Shin Lora" userId="9592adf0c34cf16e" providerId="LiveId" clId="{753A7DE0-1BEA-8941-96AA-D63BD8FE46AF}" dt="2025-05-12T04:11:19.298" v="17316" actId="478"/>
          <ac:spMkLst>
            <pc:docMk/>
            <pc:sldMk cId="2904211428" sldId="317"/>
            <ac:spMk id="25" creationId="{E5BAA604-63CA-B370-D2E3-85614BB996C9}"/>
          </ac:spMkLst>
        </pc:spChg>
        <pc:spChg chg="add del mod">
          <ac:chgData name="Shin Lora" userId="9592adf0c34cf16e" providerId="LiveId" clId="{753A7DE0-1BEA-8941-96AA-D63BD8FE46AF}" dt="2025-05-12T04:18:31.720" v="17365" actId="478"/>
          <ac:spMkLst>
            <pc:docMk/>
            <pc:sldMk cId="2904211428" sldId="317"/>
            <ac:spMk id="26" creationId="{67D06E09-803B-C016-3FD8-80645690F52F}"/>
          </ac:spMkLst>
        </pc:spChg>
        <pc:spChg chg="add del mod">
          <ac:chgData name="Shin Lora" userId="9592adf0c34cf16e" providerId="LiveId" clId="{753A7DE0-1BEA-8941-96AA-D63BD8FE46AF}" dt="2025-05-12T04:18:31.720" v="17365" actId="478"/>
          <ac:spMkLst>
            <pc:docMk/>
            <pc:sldMk cId="2904211428" sldId="317"/>
            <ac:spMk id="27" creationId="{88CD333D-91E3-FBCB-3A82-97275EB73A3D}"/>
          </ac:spMkLst>
        </pc:spChg>
        <pc:spChg chg="add mod">
          <ac:chgData name="Shin Lora" userId="9592adf0c34cf16e" providerId="LiveId" clId="{753A7DE0-1BEA-8941-96AA-D63BD8FE46AF}" dt="2025-05-12T04:45:43.339" v="17816"/>
          <ac:spMkLst>
            <pc:docMk/>
            <pc:sldMk cId="2904211428" sldId="317"/>
            <ac:spMk id="28" creationId="{F8434DEC-DBAB-0E40-6699-98D1B94FD111}"/>
          </ac:spMkLst>
        </pc:spChg>
        <pc:spChg chg="add mod">
          <ac:chgData name="Shin Lora" userId="9592adf0c34cf16e" providerId="LiveId" clId="{753A7DE0-1BEA-8941-96AA-D63BD8FE46AF}" dt="2025-05-12T05:42:48.678" v="18729" actId="404"/>
          <ac:spMkLst>
            <pc:docMk/>
            <pc:sldMk cId="2904211428" sldId="317"/>
            <ac:spMk id="32" creationId="{D9D63576-1B7A-36B3-A172-1598696ADEE8}"/>
          </ac:spMkLst>
        </pc:spChg>
        <pc:spChg chg="add mod">
          <ac:chgData name="Shin Lora" userId="9592adf0c34cf16e" providerId="LiveId" clId="{753A7DE0-1BEA-8941-96AA-D63BD8FE46AF}" dt="2025-05-12T05:42:48.678" v="18729" actId="404"/>
          <ac:spMkLst>
            <pc:docMk/>
            <pc:sldMk cId="2904211428" sldId="317"/>
            <ac:spMk id="33" creationId="{4B8B916A-48B5-C2A8-9F32-F66EE0194245}"/>
          </ac:spMkLst>
        </pc:spChg>
        <pc:spChg chg="add mod">
          <ac:chgData name="Shin Lora" userId="9592adf0c34cf16e" providerId="LiveId" clId="{753A7DE0-1BEA-8941-96AA-D63BD8FE46AF}" dt="2025-05-12T05:42:48.678" v="18729" actId="404"/>
          <ac:spMkLst>
            <pc:docMk/>
            <pc:sldMk cId="2904211428" sldId="317"/>
            <ac:spMk id="36" creationId="{6E5AF347-2BCC-3D0D-8C48-65F0108AE9E8}"/>
          </ac:spMkLst>
        </pc:spChg>
        <pc:spChg chg="add mod">
          <ac:chgData name="Shin Lora" userId="9592adf0c34cf16e" providerId="LiveId" clId="{753A7DE0-1BEA-8941-96AA-D63BD8FE46AF}" dt="2025-05-12T05:42:57.451" v="18730" actId="1076"/>
          <ac:spMkLst>
            <pc:docMk/>
            <pc:sldMk cId="2904211428" sldId="317"/>
            <ac:spMk id="37" creationId="{5935FA80-1950-1571-E37B-9F8F2E1D65EC}"/>
          </ac:spMkLst>
        </pc:spChg>
        <pc:spChg chg="add mod">
          <ac:chgData name="Shin Lora" userId="9592adf0c34cf16e" providerId="LiveId" clId="{753A7DE0-1BEA-8941-96AA-D63BD8FE46AF}" dt="2025-05-12T05:37:52.309" v="18684" actId="1035"/>
          <ac:spMkLst>
            <pc:docMk/>
            <pc:sldMk cId="2904211428" sldId="317"/>
            <ac:spMk id="38" creationId="{F596CB60-CB9D-49E3-F4FE-A5981519A112}"/>
          </ac:spMkLst>
        </pc:spChg>
        <pc:spChg chg="add mod">
          <ac:chgData name="Shin Lora" userId="9592adf0c34cf16e" providerId="LiveId" clId="{753A7DE0-1BEA-8941-96AA-D63BD8FE46AF}" dt="2025-05-12T05:38:23.288" v="18712" actId="1036"/>
          <ac:spMkLst>
            <pc:docMk/>
            <pc:sldMk cId="2904211428" sldId="317"/>
            <ac:spMk id="40" creationId="{14970E40-BFD7-B62D-1E1C-7EBF8CBF1327}"/>
          </ac:spMkLst>
        </pc:spChg>
        <pc:spChg chg="add mod">
          <ac:chgData name="Shin Lora" userId="9592adf0c34cf16e" providerId="LiveId" clId="{753A7DE0-1BEA-8941-96AA-D63BD8FE46AF}" dt="2025-05-12T05:40:49.666" v="18723" actId="1036"/>
          <ac:spMkLst>
            <pc:docMk/>
            <pc:sldMk cId="2904211428" sldId="317"/>
            <ac:spMk id="41" creationId="{067A858D-14E8-6A3E-6C96-C669948106EE}"/>
          </ac:spMkLst>
        </pc:spChg>
        <pc:spChg chg="add mod">
          <ac:chgData name="Shin Lora" userId="9592adf0c34cf16e" providerId="LiveId" clId="{753A7DE0-1BEA-8941-96AA-D63BD8FE46AF}" dt="2025-05-12T05:38:49.757" v="18718" actId="14100"/>
          <ac:spMkLst>
            <pc:docMk/>
            <pc:sldMk cId="2904211428" sldId="317"/>
            <ac:spMk id="42" creationId="{236D868A-20A1-E98D-C64C-CCE3C553DE96}"/>
          </ac:spMkLst>
        </pc:spChg>
        <pc:spChg chg="add mod">
          <ac:chgData name="Shin Lora" userId="9592adf0c34cf16e" providerId="LiveId" clId="{753A7DE0-1BEA-8941-96AA-D63BD8FE46AF}" dt="2025-05-12T05:41:00.074" v="18728" actId="1035"/>
          <ac:spMkLst>
            <pc:docMk/>
            <pc:sldMk cId="2904211428" sldId="317"/>
            <ac:spMk id="43" creationId="{496D7409-BB1F-31D2-990F-96F6F521B110}"/>
          </ac:spMkLst>
        </pc:spChg>
        <pc:graphicFrameChg chg="del">
          <ac:chgData name="Shin Lora" userId="9592adf0c34cf16e" providerId="LiveId" clId="{753A7DE0-1BEA-8941-96AA-D63BD8FE46AF}" dt="2025-05-12T01:18:44.916" v="15619" actId="478"/>
          <ac:graphicFrameMkLst>
            <pc:docMk/>
            <pc:sldMk cId="2904211428" sldId="317"/>
            <ac:graphicFrameMk id="29" creationId="{F8831AC3-4682-4CF5-0572-EB4D0564F4A0}"/>
          </ac:graphicFrameMkLst>
        </pc:graphicFrameChg>
        <pc:picChg chg="add del mod">
          <ac:chgData name="Shin Lora" userId="9592adf0c34cf16e" providerId="LiveId" clId="{753A7DE0-1BEA-8941-96AA-D63BD8FE46AF}" dt="2025-05-12T01:22:10.335" v="15687" actId="478"/>
          <ac:picMkLst>
            <pc:docMk/>
            <pc:sldMk cId="2904211428" sldId="317"/>
            <ac:picMk id="4" creationId="{7AAAD8CC-8571-ED23-306A-E70243702F29}"/>
          </ac:picMkLst>
        </pc:picChg>
        <pc:picChg chg="add del mod">
          <ac:chgData name="Shin Lora" userId="9592adf0c34cf16e" providerId="LiveId" clId="{753A7DE0-1BEA-8941-96AA-D63BD8FE46AF}" dt="2025-05-12T01:22:10.335" v="15687" actId="478"/>
          <ac:picMkLst>
            <pc:docMk/>
            <pc:sldMk cId="2904211428" sldId="317"/>
            <ac:picMk id="6" creationId="{F76E9A04-82E4-2064-9DDE-1A5C22DE2E4D}"/>
          </ac:picMkLst>
        </pc:picChg>
        <pc:picChg chg="add del mod">
          <ac:chgData name="Shin Lora" userId="9592adf0c34cf16e" providerId="LiveId" clId="{753A7DE0-1BEA-8941-96AA-D63BD8FE46AF}" dt="2025-05-12T04:18:31.720" v="17365" actId="478"/>
          <ac:picMkLst>
            <pc:docMk/>
            <pc:sldMk cId="2904211428" sldId="317"/>
            <ac:picMk id="14" creationId="{2A93D372-1CD5-FBC3-5B80-A6996ACD6CA2}"/>
          </ac:picMkLst>
        </pc:picChg>
        <pc:picChg chg="add del mod">
          <ac:chgData name="Shin Lora" userId="9592adf0c34cf16e" providerId="LiveId" clId="{753A7DE0-1BEA-8941-96AA-D63BD8FE46AF}" dt="2025-05-12T04:18:31.720" v="17365" actId="478"/>
          <ac:picMkLst>
            <pc:docMk/>
            <pc:sldMk cId="2904211428" sldId="317"/>
            <ac:picMk id="16" creationId="{64E6B5CB-19CD-DDFA-0627-90EE403A3551}"/>
          </ac:picMkLst>
        </pc:picChg>
        <pc:picChg chg="add del mod">
          <ac:chgData name="Shin Lora" userId="9592adf0c34cf16e" providerId="LiveId" clId="{753A7DE0-1BEA-8941-96AA-D63BD8FE46AF}" dt="2025-05-12T04:18:31.720" v="17365" actId="478"/>
          <ac:picMkLst>
            <pc:docMk/>
            <pc:sldMk cId="2904211428" sldId="317"/>
            <ac:picMk id="21" creationId="{0D1527AC-1D1A-9095-271F-6F1DA9DD34BA}"/>
          </ac:picMkLst>
        </pc:picChg>
        <pc:picChg chg="add del mod">
          <ac:chgData name="Shin Lora" userId="9592adf0c34cf16e" providerId="LiveId" clId="{753A7DE0-1BEA-8941-96AA-D63BD8FE46AF}" dt="2025-05-12T04:18:31.720" v="17365" actId="478"/>
          <ac:picMkLst>
            <pc:docMk/>
            <pc:sldMk cId="2904211428" sldId="317"/>
            <ac:picMk id="23" creationId="{ACA5B026-C277-E1C8-70D4-4623821BD606}"/>
          </ac:picMkLst>
        </pc:picChg>
        <pc:picChg chg="add mod">
          <ac:chgData name="Shin Lora" userId="9592adf0c34cf16e" providerId="LiveId" clId="{753A7DE0-1BEA-8941-96AA-D63BD8FE46AF}" dt="2025-05-12T04:46:00.453" v="17818" actId="1076"/>
          <ac:picMkLst>
            <pc:docMk/>
            <pc:sldMk cId="2904211428" sldId="317"/>
            <ac:picMk id="30" creationId="{CA924F92-8E86-4E63-9652-BBE1B91136DB}"/>
          </ac:picMkLst>
        </pc:picChg>
        <pc:picChg chg="add mod">
          <ac:chgData name="Shin Lora" userId="9592adf0c34cf16e" providerId="LiveId" clId="{753A7DE0-1BEA-8941-96AA-D63BD8FE46AF}" dt="2025-05-12T04:46:00.453" v="17818" actId="1076"/>
          <ac:picMkLst>
            <pc:docMk/>
            <pc:sldMk cId="2904211428" sldId="317"/>
            <ac:picMk id="31" creationId="{F751BE14-E6C2-516F-655C-A124EDF4670F}"/>
          </ac:picMkLst>
        </pc:picChg>
        <pc:picChg chg="add mod">
          <ac:chgData name="Shin Lora" userId="9592adf0c34cf16e" providerId="LiveId" clId="{753A7DE0-1BEA-8941-96AA-D63BD8FE46AF}" dt="2025-05-12T04:46:20.758" v="17821"/>
          <ac:picMkLst>
            <pc:docMk/>
            <pc:sldMk cId="2904211428" sldId="317"/>
            <ac:picMk id="34" creationId="{F0A8BA58-A14E-E6EB-606A-245ECCA788EA}"/>
          </ac:picMkLst>
        </pc:picChg>
        <pc:picChg chg="add mod">
          <ac:chgData name="Shin Lora" userId="9592adf0c34cf16e" providerId="LiveId" clId="{753A7DE0-1BEA-8941-96AA-D63BD8FE46AF}" dt="2025-05-12T04:46:20.758" v="17821"/>
          <ac:picMkLst>
            <pc:docMk/>
            <pc:sldMk cId="2904211428" sldId="317"/>
            <ac:picMk id="35" creationId="{4DFB6790-5979-F9E9-DFF6-EF7E099E904B}"/>
          </ac:picMkLst>
        </pc:picChg>
        <pc:picChg chg="add mod">
          <ac:chgData name="Shin Lora" userId="9592adf0c34cf16e" providerId="LiveId" clId="{753A7DE0-1BEA-8941-96AA-D63BD8FE46AF}" dt="2025-05-12T05:38:00.070" v="18686"/>
          <ac:picMkLst>
            <pc:docMk/>
            <pc:sldMk cId="2904211428" sldId="317"/>
            <ac:picMk id="39" creationId="{235BA6EC-28D5-89BE-A9E3-25104DF6BAC2}"/>
          </ac:picMkLst>
        </pc:picChg>
      </pc:sldChg>
      <pc:sldChg chg="addSp delSp modSp add mod ord">
        <pc:chgData name="Shin Lora" userId="9592adf0c34cf16e" providerId="LiveId" clId="{753A7DE0-1BEA-8941-96AA-D63BD8FE46AF}" dt="2025-05-12T04:46:13.242" v="17820" actId="1076"/>
        <pc:sldMkLst>
          <pc:docMk/>
          <pc:sldMk cId="2645953435" sldId="318"/>
        </pc:sldMkLst>
        <pc:spChg chg="add mod">
          <ac:chgData name="Shin Lora" userId="9592adf0c34cf16e" providerId="LiveId" clId="{753A7DE0-1BEA-8941-96AA-D63BD8FE46AF}" dt="2025-05-12T01:23:00.406" v="15713" actId="20577"/>
          <ac:spMkLst>
            <pc:docMk/>
            <pc:sldMk cId="2645953435" sldId="318"/>
            <ac:spMk id="3" creationId="{5631BC62-4DA4-BF4B-F736-E7642B60994B}"/>
          </ac:spMkLst>
        </pc:spChg>
        <pc:spChg chg="add mod">
          <ac:chgData name="Shin Lora" userId="9592adf0c34cf16e" providerId="LiveId" clId="{753A7DE0-1BEA-8941-96AA-D63BD8FE46AF}" dt="2025-05-12T01:23:37.799" v="15720" actId="20577"/>
          <ac:spMkLst>
            <pc:docMk/>
            <pc:sldMk cId="2645953435" sldId="318"/>
            <ac:spMk id="5" creationId="{4A789CF6-C898-4029-5704-F0C05D0A8616}"/>
          </ac:spMkLst>
        </pc:spChg>
        <pc:spChg chg="add mod">
          <ac:chgData name="Shin Lora" userId="9592adf0c34cf16e" providerId="LiveId" clId="{753A7DE0-1BEA-8941-96AA-D63BD8FE46AF}" dt="2025-05-12T01:25:32.196" v="15737"/>
          <ac:spMkLst>
            <pc:docMk/>
            <pc:sldMk cId="2645953435" sldId="318"/>
            <ac:spMk id="8" creationId="{5E787FEB-0F3F-0549-544C-95C6612C5E07}"/>
          </ac:spMkLst>
        </pc:spChg>
        <pc:spChg chg="add mod">
          <ac:chgData name="Shin Lora" userId="9592adf0c34cf16e" providerId="LiveId" clId="{753A7DE0-1BEA-8941-96AA-D63BD8FE46AF}" dt="2025-05-12T01:25:32.196" v="15737"/>
          <ac:spMkLst>
            <pc:docMk/>
            <pc:sldMk cId="2645953435" sldId="318"/>
            <ac:spMk id="9" creationId="{0F924929-720C-D5DF-7E66-01859EA5D34D}"/>
          </ac:spMkLst>
        </pc:spChg>
        <pc:spChg chg="add del mod">
          <ac:chgData name="Shin Lora" userId="9592adf0c34cf16e" providerId="LiveId" clId="{753A7DE0-1BEA-8941-96AA-D63BD8FE46AF}" dt="2025-05-12T04:35:42.693" v="17622" actId="478"/>
          <ac:spMkLst>
            <pc:docMk/>
            <pc:sldMk cId="2645953435" sldId="318"/>
            <ac:spMk id="10" creationId="{D79FF494-420E-7C4E-B238-8300B149B9D2}"/>
          </ac:spMkLst>
        </pc:spChg>
        <pc:spChg chg="add del mod">
          <ac:chgData name="Shin Lora" userId="9592adf0c34cf16e" providerId="LiveId" clId="{753A7DE0-1BEA-8941-96AA-D63BD8FE46AF}" dt="2025-05-12T04:35:42.693" v="17622" actId="478"/>
          <ac:spMkLst>
            <pc:docMk/>
            <pc:sldMk cId="2645953435" sldId="318"/>
            <ac:spMk id="12" creationId="{F647443E-F1B2-9B0E-BD31-072EEB4A83B9}"/>
          </ac:spMkLst>
        </pc:spChg>
        <pc:spChg chg="add del mod">
          <ac:chgData name="Shin Lora" userId="9592adf0c34cf16e" providerId="LiveId" clId="{753A7DE0-1BEA-8941-96AA-D63BD8FE46AF}" dt="2025-05-12T04:35:42.693" v="17622" actId="478"/>
          <ac:spMkLst>
            <pc:docMk/>
            <pc:sldMk cId="2645953435" sldId="318"/>
            <ac:spMk id="17" creationId="{8F1670F0-B10D-BDF8-D6E1-7207B7700D80}"/>
          </ac:spMkLst>
        </pc:spChg>
        <pc:spChg chg="add del mod">
          <ac:chgData name="Shin Lora" userId="9592adf0c34cf16e" providerId="LiveId" clId="{753A7DE0-1BEA-8941-96AA-D63BD8FE46AF}" dt="2025-05-12T04:35:42.693" v="17622" actId="478"/>
          <ac:spMkLst>
            <pc:docMk/>
            <pc:sldMk cId="2645953435" sldId="318"/>
            <ac:spMk id="18" creationId="{A76EBD55-E9C3-0DF4-51A1-69D9CD87D97A}"/>
          </ac:spMkLst>
        </pc:spChg>
        <pc:spChg chg="add mod">
          <ac:chgData name="Shin Lora" userId="9592adf0c34cf16e" providerId="LiveId" clId="{753A7DE0-1BEA-8941-96AA-D63BD8FE46AF}" dt="2025-05-12T04:36:58.868" v="17647" actId="1035"/>
          <ac:spMkLst>
            <pc:docMk/>
            <pc:sldMk cId="2645953435" sldId="318"/>
            <ac:spMk id="19" creationId="{59C3D821-F781-F39D-ED67-C7D0407439C9}"/>
          </ac:spMkLst>
        </pc:spChg>
        <pc:spChg chg="add mod">
          <ac:chgData name="Shin Lora" userId="9592adf0c34cf16e" providerId="LiveId" clId="{753A7DE0-1BEA-8941-96AA-D63BD8FE46AF}" dt="2025-05-12T04:37:04.586" v="17649" actId="1035"/>
          <ac:spMkLst>
            <pc:docMk/>
            <pc:sldMk cId="2645953435" sldId="318"/>
            <ac:spMk id="20" creationId="{7AE7FEFE-EBAC-1D50-F2F6-950168B4D280}"/>
          </ac:spMkLst>
        </pc:spChg>
        <pc:spChg chg="add mod">
          <ac:chgData name="Shin Lora" userId="9592adf0c34cf16e" providerId="LiveId" clId="{753A7DE0-1BEA-8941-96AA-D63BD8FE46AF}" dt="2025-05-12T04:46:13.242" v="17820" actId="1076"/>
          <ac:spMkLst>
            <pc:docMk/>
            <pc:sldMk cId="2645953435" sldId="318"/>
            <ac:spMk id="21" creationId="{4F720093-E9D6-D384-5D31-4974D5AD37B2}"/>
          </ac:spMkLst>
        </pc:spChg>
        <pc:spChg chg="add mod">
          <ac:chgData name="Shin Lora" userId="9592adf0c34cf16e" providerId="LiveId" clId="{753A7DE0-1BEA-8941-96AA-D63BD8FE46AF}" dt="2025-05-12T04:46:13.242" v="17820" actId="1076"/>
          <ac:spMkLst>
            <pc:docMk/>
            <pc:sldMk cId="2645953435" sldId="318"/>
            <ac:spMk id="22" creationId="{D772E5EA-AA1E-C10B-FF98-3F49813379E1}"/>
          </ac:spMkLst>
        </pc:spChg>
        <pc:picChg chg="mod">
          <ac:chgData name="Shin Lora" userId="9592adf0c34cf16e" providerId="LiveId" clId="{753A7DE0-1BEA-8941-96AA-D63BD8FE46AF}" dt="2025-05-12T04:36:41.542" v="17643" actId="1076"/>
          <ac:picMkLst>
            <pc:docMk/>
            <pc:sldMk cId="2645953435" sldId="318"/>
            <ac:picMk id="4" creationId="{97EB73E9-07A7-F0A2-4C5C-7004D65A692A}"/>
          </ac:picMkLst>
        </pc:picChg>
        <pc:picChg chg="mod">
          <ac:chgData name="Shin Lora" userId="9592adf0c34cf16e" providerId="LiveId" clId="{753A7DE0-1BEA-8941-96AA-D63BD8FE46AF}" dt="2025-05-12T04:37:04.586" v="17649" actId="1035"/>
          <ac:picMkLst>
            <pc:docMk/>
            <pc:sldMk cId="2645953435" sldId="318"/>
            <ac:picMk id="6" creationId="{8B33C3E1-FA65-60CA-4BC2-72DBD0262A71}"/>
          </ac:picMkLst>
        </pc:picChg>
        <pc:picChg chg="add mod">
          <ac:chgData name="Shin Lora" userId="9592adf0c34cf16e" providerId="LiveId" clId="{753A7DE0-1BEA-8941-96AA-D63BD8FE46AF}" dt="2025-05-12T04:46:13.242" v="17820" actId="1076"/>
          <ac:picMkLst>
            <pc:docMk/>
            <pc:sldMk cId="2645953435" sldId="318"/>
            <ac:picMk id="14" creationId="{6E81CEE1-71C8-3A89-C588-F9A8D8602703}"/>
          </ac:picMkLst>
        </pc:picChg>
        <pc:picChg chg="add mod">
          <ac:chgData name="Shin Lora" userId="9592adf0c34cf16e" providerId="LiveId" clId="{753A7DE0-1BEA-8941-96AA-D63BD8FE46AF}" dt="2025-05-12T04:46:13.242" v="17820" actId="1076"/>
          <ac:picMkLst>
            <pc:docMk/>
            <pc:sldMk cId="2645953435" sldId="318"/>
            <ac:picMk id="16" creationId="{171C2418-63C9-936C-E424-51BDC7E4284E}"/>
          </ac:picMkLst>
        </pc:picChg>
      </pc:sldChg>
      <pc:sldChg chg="addSp delSp modSp add mod">
        <pc:chgData name="Shin Lora" userId="9592adf0c34cf16e" providerId="LiveId" clId="{753A7DE0-1BEA-8941-96AA-D63BD8FE46AF}" dt="2025-05-12T05:12:30.524" v="18271" actId="20577"/>
        <pc:sldMkLst>
          <pc:docMk/>
          <pc:sldMk cId="583724115" sldId="319"/>
        </pc:sldMkLst>
        <pc:spChg chg="mod">
          <ac:chgData name="Shin Lora" userId="9592adf0c34cf16e" providerId="LiveId" clId="{753A7DE0-1BEA-8941-96AA-D63BD8FE46AF}" dt="2025-05-12T04:40:23.758" v="17754"/>
          <ac:spMkLst>
            <pc:docMk/>
            <pc:sldMk cId="583724115" sldId="319"/>
            <ac:spMk id="2" creationId="{5D8AAC9A-A23B-71FF-30D0-224CD72A9C0F}"/>
          </ac:spMkLst>
        </pc:spChg>
        <pc:spChg chg="add mod">
          <ac:chgData name="Shin Lora" userId="9592adf0c34cf16e" providerId="LiveId" clId="{753A7DE0-1BEA-8941-96AA-D63BD8FE46AF}" dt="2025-05-12T05:11:38.940" v="18258" actId="1076"/>
          <ac:spMkLst>
            <pc:docMk/>
            <pc:sldMk cId="583724115" sldId="319"/>
            <ac:spMk id="3" creationId="{359DE2E8-A298-2C8A-5DD3-4BE4E1335F14}"/>
          </ac:spMkLst>
        </pc:spChg>
        <pc:spChg chg="add mod">
          <ac:chgData name="Shin Lora" userId="9592adf0c34cf16e" providerId="LiveId" clId="{753A7DE0-1BEA-8941-96AA-D63BD8FE46AF}" dt="2025-05-12T05:12:19.596" v="18264" actId="1076"/>
          <ac:spMkLst>
            <pc:docMk/>
            <pc:sldMk cId="583724115" sldId="319"/>
            <ac:spMk id="4" creationId="{53E09464-6CA1-3F5C-2E51-9A26AB395DDC}"/>
          </ac:spMkLst>
        </pc:spChg>
        <pc:spChg chg="add del mod">
          <ac:chgData name="Shin Lora" userId="9592adf0c34cf16e" providerId="LiveId" clId="{753A7DE0-1BEA-8941-96AA-D63BD8FE46AF}" dt="2025-05-12T05:11:01.164" v="18237" actId="478"/>
          <ac:spMkLst>
            <pc:docMk/>
            <pc:sldMk cId="583724115" sldId="319"/>
            <ac:spMk id="5" creationId="{2AD298BA-2A4E-7378-314C-94250EB66ED2}"/>
          </ac:spMkLst>
        </pc:spChg>
        <pc:spChg chg="add mod">
          <ac:chgData name="Shin Lora" userId="9592adf0c34cf16e" providerId="LiveId" clId="{753A7DE0-1BEA-8941-96AA-D63BD8FE46AF}" dt="2025-05-12T05:12:30.524" v="18271" actId="20577"/>
          <ac:spMkLst>
            <pc:docMk/>
            <pc:sldMk cId="583724115" sldId="319"/>
            <ac:spMk id="6" creationId="{FF078380-76A0-6855-D785-A5D7FDA5D4E9}"/>
          </ac:spMkLst>
        </pc:spChg>
        <pc:spChg chg="mod">
          <ac:chgData name="Shin Lora" userId="9592adf0c34cf16e" providerId="LiveId" clId="{753A7DE0-1BEA-8941-96AA-D63BD8FE46AF}" dt="2025-05-12T04:29:41.299" v="17608" actId="20577"/>
          <ac:spMkLst>
            <pc:docMk/>
            <pc:sldMk cId="583724115" sldId="319"/>
            <ac:spMk id="11" creationId="{CBF9F1E8-AE69-7B56-41DA-4961AD97CAE6}"/>
          </ac:spMkLst>
        </pc:spChg>
        <pc:picChg chg="del">
          <ac:chgData name="Shin Lora" userId="9592adf0c34cf16e" providerId="LiveId" clId="{753A7DE0-1BEA-8941-96AA-D63BD8FE46AF}" dt="2025-05-12T01:32:41.691" v="15883" actId="478"/>
          <ac:picMkLst>
            <pc:docMk/>
            <pc:sldMk cId="583724115" sldId="319"/>
            <ac:picMk id="2050" creationId="{72F57C94-358A-A5C0-FE28-F3AE06C2EB65}"/>
          </ac:picMkLst>
        </pc:picChg>
        <pc:picChg chg="del mod">
          <ac:chgData name="Shin Lora" userId="9592adf0c34cf16e" providerId="LiveId" clId="{753A7DE0-1BEA-8941-96AA-D63BD8FE46AF}" dt="2025-05-12T05:06:37.327" v="18070" actId="478"/>
          <ac:picMkLst>
            <pc:docMk/>
            <pc:sldMk cId="583724115" sldId="319"/>
            <ac:picMk id="2052" creationId="{1E6F87EB-8208-0FC4-3FB0-87AF0ECCBB28}"/>
          </ac:picMkLst>
        </pc:picChg>
        <pc:picChg chg="add mod">
          <ac:chgData name="Shin Lora" userId="9592adf0c34cf16e" providerId="LiveId" clId="{753A7DE0-1BEA-8941-96AA-D63BD8FE46AF}" dt="2025-05-12T05:07:01.799" v="18078" actId="1076"/>
          <ac:picMkLst>
            <pc:docMk/>
            <pc:sldMk cId="583724115" sldId="319"/>
            <ac:picMk id="7170" creationId="{EA5549FD-6711-DEAD-49C3-AE1017BC7783}"/>
          </ac:picMkLst>
        </pc:picChg>
      </pc:sldChg>
      <pc:sldChg chg="modSp add mod ord">
        <pc:chgData name="Shin Lora" userId="9592adf0c34cf16e" providerId="LiveId" clId="{753A7DE0-1BEA-8941-96AA-D63BD8FE46AF}" dt="2025-05-12T04:35:34.856" v="17621" actId="1076"/>
        <pc:sldMkLst>
          <pc:docMk/>
          <pc:sldMk cId="173205493" sldId="320"/>
        </pc:sldMkLst>
        <pc:spChg chg="mod">
          <ac:chgData name="Shin Lora" userId="9592adf0c34cf16e" providerId="LiveId" clId="{753A7DE0-1BEA-8941-96AA-D63BD8FE46AF}" dt="2025-05-12T04:18:37.368" v="17366" actId="1076"/>
          <ac:spMkLst>
            <pc:docMk/>
            <pc:sldMk cId="173205493" sldId="320"/>
            <ac:spMk id="17" creationId="{3DDF5A47-FC6D-E43F-040F-7D8DD91D07C7}"/>
          </ac:spMkLst>
        </pc:spChg>
        <pc:spChg chg="mod">
          <ac:chgData name="Shin Lora" userId="9592adf0c34cf16e" providerId="LiveId" clId="{753A7DE0-1BEA-8941-96AA-D63BD8FE46AF}" dt="2025-05-12T04:18:40.481" v="17367" actId="1076"/>
          <ac:spMkLst>
            <pc:docMk/>
            <pc:sldMk cId="173205493" sldId="320"/>
            <ac:spMk id="18" creationId="{535631EC-3D0C-AB98-EF72-95447797B2AA}"/>
          </ac:spMkLst>
        </pc:spChg>
        <pc:spChg chg="mod">
          <ac:chgData name="Shin Lora" userId="9592adf0c34cf16e" providerId="LiveId" clId="{753A7DE0-1BEA-8941-96AA-D63BD8FE46AF}" dt="2025-05-12T04:35:34.856" v="17621" actId="1076"/>
          <ac:spMkLst>
            <pc:docMk/>
            <pc:sldMk cId="173205493" sldId="320"/>
            <ac:spMk id="26" creationId="{2C883197-402C-2EB3-DB97-03280BD91797}"/>
          </ac:spMkLst>
        </pc:spChg>
        <pc:spChg chg="mod">
          <ac:chgData name="Shin Lora" userId="9592adf0c34cf16e" providerId="LiveId" clId="{753A7DE0-1BEA-8941-96AA-D63BD8FE46AF}" dt="2025-05-12T04:35:34.856" v="17621" actId="1076"/>
          <ac:spMkLst>
            <pc:docMk/>
            <pc:sldMk cId="173205493" sldId="320"/>
            <ac:spMk id="27" creationId="{E73C6144-1624-6248-DBEA-A18BBF996FA3}"/>
          </ac:spMkLst>
        </pc:spChg>
        <pc:picChg chg="mod">
          <ac:chgData name="Shin Lora" userId="9592adf0c34cf16e" providerId="LiveId" clId="{753A7DE0-1BEA-8941-96AA-D63BD8FE46AF}" dt="2025-05-12T04:35:34.856" v="17621" actId="1076"/>
          <ac:picMkLst>
            <pc:docMk/>
            <pc:sldMk cId="173205493" sldId="320"/>
            <ac:picMk id="21" creationId="{08166D3F-F1C8-E4E9-065B-F056423C6476}"/>
          </ac:picMkLst>
        </pc:picChg>
        <pc:picChg chg="mod">
          <ac:chgData name="Shin Lora" userId="9592adf0c34cf16e" providerId="LiveId" clId="{753A7DE0-1BEA-8941-96AA-D63BD8FE46AF}" dt="2025-05-12T04:35:34.856" v="17621" actId="1076"/>
          <ac:picMkLst>
            <pc:docMk/>
            <pc:sldMk cId="173205493" sldId="320"/>
            <ac:picMk id="23" creationId="{6F541941-23AF-0056-D848-821BA4E1735E}"/>
          </ac:picMkLst>
        </pc:picChg>
      </pc:sldChg>
      <pc:sldChg chg="add del setBg">
        <pc:chgData name="Shin Lora" userId="9592adf0c34cf16e" providerId="LiveId" clId="{753A7DE0-1BEA-8941-96AA-D63BD8FE46AF}" dt="2025-05-12T04:17:53.538" v="17331" actId="2696"/>
        <pc:sldMkLst>
          <pc:docMk/>
          <pc:sldMk cId="3819835663" sldId="320"/>
        </pc:sldMkLst>
      </pc:sldChg>
    </pc:docChg>
  </pc:docChgLst>
  <pc:docChgLst>
    <pc:chgData name="Shin Lora" userId="9592adf0c34cf16e" providerId="LiveId" clId="{CAB62F40-68BD-7646-A0DF-2E86521B818F}"/>
    <pc:docChg chg="undo redo custSel addSld delSld modSld sldOrd">
      <pc:chgData name="Shin Lora" userId="9592adf0c34cf16e" providerId="LiveId" clId="{CAB62F40-68BD-7646-A0DF-2E86521B818F}" dt="2025-04-30T03:18:57.416" v="21047" actId="1076"/>
      <pc:docMkLst>
        <pc:docMk/>
      </pc:docMkLst>
      <pc:sldChg chg="addSp delSp modSp mod">
        <pc:chgData name="Shin Lora" userId="9592adf0c34cf16e" providerId="LiveId" clId="{CAB62F40-68BD-7646-A0DF-2E86521B818F}" dt="2025-04-29T08:17:35.591" v="16559" actId="20577"/>
        <pc:sldMkLst>
          <pc:docMk/>
          <pc:sldMk cId="1042109864" sldId="257"/>
        </pc:sldMkLst>
      </pc:sldChg>
      <pc:sldChg chg="addSp delSp modSp del mod ord">
        <pc:chgData name="Shin Lora" userId="9592adf0c34cf16e" providerId="LiveId" clId="{CAB62F40-68BD-7646-A0DF-2E86521B818F}" dt="2025-04-28T07:56:39.079" v="4411" actId="2696"/>
        <pc:sldMkLst>
          <pc:docMk/>
          <pc:sldMk cId="1714586718" sldId="258"/>
        </pc:sldMkLst>
      </pc:sldChg>
      <pc:sldChg chg="addSp modSp mod ord modShow">
        <pc:chgData name="Shin Lora" userId="9592adf0c34cf16e" providerId="LiveId" clId="{CAB62F40-68BD-7646-A0DF-2E86521B818F}" dt="2025-04-28T09:07:03.444" v="4749" actId="14100"/>
        <pc:sldMkLst>
          <pc:docMk/>
          <pc:sldMk cId="2995227652" sldId="260"/>
        </pc:sldMkLst>
        <pc:spChg chg="add mod">
          <ac:chgData name="Shin Lora" userId="9592adf0c34cf16e" providerId="LiveId" clId="{CAB62F40-68BD-7646-A0DF-2E86521B818F}" dt="2025-04-28T09:07:03.444" v="4749" actId="14100"/>
          <ac:spMkLst>
            <pc:docMk/>
            <pc:sldMk cId="2995227652" sldId="260"/>
            <ac:spMk id="3" creationId="{99BE4F19-3377-F388-BB6B-DEE7A4C11F82}"/>
          </ac:spMkLst>
        </pc:spChg>
        <pc:spChg chg="mod">
          <ac:chgData name="Shin Lora" userId="9592adf0c34cf16e" providerId="LiveId" clId="{CAB62F40-68BD-7646-A0DF-2E86521B818F}" dt="2025-04-28T08:43:02.289" v="4588" actId="20578"/>
          <ac:spMkLst>
            <pc:docMk/>
            <pc:sldMk cId="2995227652" sldId="260"/>
            <ac:spMk id="13" creationId="{BE72AC10-F30B-4447-911D-8A87819D15F8}"/>
          </ac:spMkLst>
        </pc:spChg>
        <pc:picChg chg="add mod">
          <ac:chgData name="Shin Lora" userId="9592adf0c34cf16e" providerId="LiveId" clId="{CAB62F40-68BD-7646-A0DF-2E86521B818F}" dt="2025-04-28T09:07:03.444" v="4749" actId="14100"/>
          <ac:picMkLst>
            <pc:docMk/>
            <pc:sldMk cId="2995227652" sldId="260"/>
            <ac:picMk id="2" creationId="{D606F554-2C62-9AAB-2631-99192625B691}"/>
          </ac:picMkLst>
        </pc:picChg>
      </pc:sldChg>
      <pc:sldChg chg="modSp mod">
        <pc:chgData name="Shin Lora" userId="9592adf0c34cf16e" providerId="LiveId" clId="{CAB62F40-68BD-7646-A0DF-2E86521B818F}" dt="2025-04-29T06:26:40.172" v="9438" actId="1076"/>
        <pc:sldMkLst>
          <pc:docMk/>
          <pc:sldMk cId="541776621" sldId="263"/>
        </pc:sldMkLst>
        <pc:spChg chg="mod">
          <ac:chgData name="Shin Lora" userId="9592adf0c34cf16e" providerId="LiveId" clId="{CAB62F40-68BD-7646-A0DF-2E86521B818F}" dt="2025-04-29T06:26:40.172" v="9438" actId="1076"/>
          <ac:spMkLst>
            <pc:docMk/>
            <pc:sldMk cId="541776621" sldId="263"/>
            <ac:spMk id="7" creationId="{70F1FFAC-C9FA-455D-8DC7-C0F2E5053CF5}"/>
          </ac:spMkLst>
        </pc:spChg>
      </pc:sldChg>
      <pc:sldChg chg="addSp delSp modSp mod modShow">
        <pc:chgData name="Shin Lora" userId="9592adf0c34cf16e" providerId="LiveId" clId="{CAB62F40-68BD-7646-A0DF-2E86521B818F}" dt="2025-04-30T00:36:42.422" v="20899" actId="20577"/>
        <pc:sldMkLst>
          <pc:docMk/>
          <pc:sldMk cId="2148771927" sldId="264"/>
        </pc:sldMkLst>
      </pc:sldChg>
      <pc:sldChg chg="ord">
        <pc:chgData name="Shin Lora" userId="9592adf0c34cf16e" providerId="LiveId" clId="{CAB62F40-68BD-7646-A0DF-2E86521B818F}" dt="2025-04-29T08:29:31.981" v="17984" actId="20578"/>
        <pc:sldMkLst>
          <pc:docMk/>
          <pc:sldMk cId="3842355513" sldId="265"/>
        </pc:sldMkLst>
      </pc:sldChg>
      <pc:sldChg chg="addSp delSp modSp mod">
        <pc:chgData name="Shin Lora" userId="9592adf0c34cf16e" providerId="LiveId" clId="{CAB62F40-68BD-7646-A0DF-2E86521B818F}" dt="2025-04-28T09:44:09.150" v="5091" actId="12788"/>
        <pc:sldMkLst>
          <pc:docMk/>
          <pc:sldMk cId="2858815826" sldId="268"/>
        </pc:sldMkLst>
      </pc:sldChg>
      <pc:sldChg chg="addSp delSp modSp mod">
        <pc:chgData name="Shin Lora" userId="9592adf0c34cf16e" providerId="LiveId" clId="{CAB62F40-68BD-7646-A0DF-2E86521B818F}" dt="2025-04-28T05:37:16.038" v="1543" actId="404"/>
        <pc:sldMkLst>
          <pc:docMk/>
          <pc:sldMk cId="1501602058" sldId="269"/>
        </pc:sldMkLst>
      </pc:sldChg>
      <pc:sldChg chg="modSp mod">
        <pc:chgData name="Shin Lora" userId="9592adf0c34cf16e" providerId="LiveId" clId="{CAB62F40-68BD-7646-A0DF-2E86521B818F}" dt="2025-04-28T05:37:22.845" v="1544" actId="255"/>
        <pc:sldMkLst>
          <pc:docMk/>
          <pc:sldMk cId="2548566156" sldId="270"/>
        </pc:sldMkLst>
      </pc:sldChg>
      <pc:sldChg chg="addSp delSp modSp mod">
        <pc:chgData name="Shin Lora" userId="9592adf0c34cf16e" providerId="LiveId" clId="{CAB62F40-68BD-7646-A0DF-2E86521B818F}" dt="2025-04-29T08:17:40.592" v="16561"/>
        <pc:sldMkLst>
          <pc:docMk/>
          <pc:sldMk cId="1337152723" sldId="271"/>
        </pc:sldMkLst>
        <pc:spChg chg="add mod">
          <ac:chgData name="Shin Lora" userId="9592adf0c34cf16e" providerId="LiveId" clId="{CAB62F40-68BD-7646-A0DF-2E86521B818F}" dt="2025-04-29T08:17:40.592" v="16561"/>
          <ac:spMkLst>
            <pc:docMk/>
            <pc:sldMk cId="1337152723" sldId="271"/>
            <ac:spMk id="5" creationId="{7D737976-E523-B6ED-63FB-6369C6726B1B}"/>
          </ac:spMkLst>
        </pc:spChg>
        <pc:spChg chg="mod">
          <ac:chgData name="Shin Lora" userId="9592adf0c34cf16e" providerId="LiveId" clId="{CAB62F40-68BD-7646-A0DF-2E86521B818F}" dt="2025-04-28T07:05:48.940" v="4039" actId="1076"/>
          <ac:spMkLst>
            <pc:docMk/>
            <pc:sldMk cId="1337152723" sldId="271"/>
            <ac:spMk id="39" creationId="{DEC8BC27-D117-CD68-02A0-23F80EBCA0C3}"/>
          </ac:spMkLst>
        </pc:spChg>
        <pc:spChg chg="mod">
          <ac:chgData name="Shin Lora" userId="9592adf0c34cf16e" providerId="LiveId" clId="{CAB62F40-68BD-7646-A0DF-2E86521B818F}" dt="2025-04-29T00:29:40.883" v="5618" actId="1037"/>
          <ac:spMkLst>
            <pc:docMk/>
            <pc:sldMk cId="1337152723" sldId="271"/>
            <ac:spMk id="40" creationId="{3128BBBA-5592-7700-944A-018168512C47}"/>
          </ac:spMkLst>
        </pc:spChg>
        <pc:spChg chg="mod">
          <ac:chgData name="Shin Lora" userId="9592adf0c34cf16e" providerId="LiveId" clId="{CAB62F40-68BD-7646-A0DF-2E86521B818F}" dt="2025-04-28T07:02:50.012" v="3996" actId="1036"/>
          <ac:spMkLst>
            <pc:docMk/>
            <pc:sldMk cId="1337152723" sldId="271"/>
            <ac:spMk id="41" creationId="{70570787-CBFC-5CAF-39F9-F3EAA3085644}"/>
          </ac:spMkLst>
        </pc:spChg>
        <pc:cxnChg chg="mod">
          <ac:chgData name="Shin Lora" userId="9592adf0c34cf16e" providerId="LiveId" clId="{CAB62F40-68BD-7646-A0DF-2E86521B818F}" dt="2025-04-28T07:01:41.394" v="3969" actId="166"/>
          <ac:cxnSpMkLst>
            <pc:docMk/>
            <pc:sldMk cId="1337152723" sldId="271"/>
            <ac:cxnSpMk id="25" creationId="{C0386ADA-12CC-1230-4940-C9FDA2265934}"/>
          </ac:cxnSpMkLst>
        </pc:cxnChg>
        <pc:cxnChg chg="mod">
          <ac:chgData name="Shin Lora" userId="9592adf0c34cf16e" providerId="LiveId" clId="{CAB62F40-68BD-7646-A0DF-2E86521B818F}" dt="2025-04-28T07:03:36.290" v="4013" actId="166"/>
          <ac:cxnSpMkLst>
            <pc:docMk/>
            <pc:sldMk cId="1337152723" sldId="271"/>
            <ac:cxnSpMk id="27" creationId="{DF2A330B-30BC-04EA-70E2-F767402E2DBF}"/>
          </ac:cxnSpMkLst>
        </pc:cxnChg>
        <pc:cxnChg chg="mod">
          <ac:chgData name="Shin Lora" userId="9592adf0c34cf16e" providerId="LiveId" clId="{CAB62F40-68BD-7646-A0DF-2E86521B818F}" dt="2025-04-28T07:01:41.394" v="3969" actId="166"/>
          <ac:cxnSpMkLst>
            <pc:docMk/>
            <pc:sldMk cId="1337152723" sldId="271"/>
            <ac:cxnSpMk id="29" creationId="{13BB904E-BD4A-2655-42BD-ECE8544DF5BB}"/>
          </ac:cxnSpMkLst>
        </pc:cxnChg>
        <pc:cxnChg chg="mod">
          <ac:chgData name="Shin Lora" userId="9592adf0c34cf16e" providerId="LiveId" clId="{CAB62F40-68BD-7646-A0DF-2E86521B818F}" dt="2025-04-28T07:01:41.394" v="3969" actId="166"/>
          <ac:cxnSpMkLst>
            <pc:docMk/>
            <pc:sldMk cId="1337152723" sldId="271"/>
            <ac:cxnSpMk id="32" creationId="{48DFD509-6D52-3821-FBF9-A1E241B3E97B}"/>
          </ac:cxnSpMkLst>
        </pc:cxnChg>
      </pc:sldChg>
      <pc:sldChg chg="del">
        <pc:chgData name="Shin Lora" userId="9592adf0c34cf16e" providerId="LiveId" clId="{CAB62F40-68BD-7646-A0DF-2E86521B818F}" dt="2025-04-28T07:04:33.470" v="4023" actId="2696"/>
        <pc:sldMkLst>
          <pc:docMk/>
          <pc:sldMk cId="901735903" sldId="272"/>
        </pc:sldMkLst>
      </pc:sldChg>
      <pc:sldChg chg="del">
        <pc:chgData name="Shin Lora" userId="9592adf0c34cf16e" providerId="LiveId" clId="{CAB62F40-68BD-7646-A0DF-2E86521B818F}" dt="2025-04-28T07:07:36.749" v="4072" actId="2696"/>
        <pc:sldMkLst>
          <pc:docMk/>
          <pc:sldMk cId="489206362" sldId="273"/>
        </pc:sldMkLst>
      </pc:sldChg>
      <pc:sldChg chg="addSp delSp modSp mod">
        <pc:chgData name="Shin Lora" userId="9592adf0c34cf16e" providerId="LiveId" clId="{CAB62F40-68BD-7646-A0DF-2E86521B818F}" dt="2025-04-29T00:29:13.738" v="5616" actId="113"/>
        <pc:sldMkLst>
          <pc:docMk/>
          <pc:sldMk cId="1320585236" sldId="274"/>
        </pc:sldMkLst>
      </pc:sldChg>
      <pc:sldChg chg="addSp delSp modSp mod modClrScheme chgLayout">
        <pc:chgData name="Shin Lora" userId="9592adf0c34cf16e" providerId="LiveId" clId="{CAB62F40-68BD-7646-A0DF-2E86521B818F}" dt="2025-04-29T06:27:59.875" v="9445" actId="14100"/>
        <pc:sldMkLst>
          <pc:docMk/>
          <pc:sldMk cId="2728672186" sldId="275"/>
        </pc:sldMkLst>
      </pc:sldChg>
      <pc:sldChg chg="addSp delSp modSp add del mod">
        <pc:chgData name="Shin Lora" userId="9592adf0c34cf16e" providerId="LiveId" clId="{CAB62F40-68BD-7646-A0DF-2E86521B818F}" dt="2025-04-28T07:57:05.049" v="4425" actId="2696"/>
        <pc:sldMkLst>
          <pc:docMk/>
          <pc:sldMk cId="588687265" sldId="276"/>
        </pc:sldMkLst>
      </pc:sldChg>
      <pc:sldChg chg="add del setBg">
        <pc:chgData name="Shin Lora" userId="9592adf0c34cf16e" providerId="LiveId" clId="{CAB62F40-68BD-7646-A0DF-2E86521B818F}" dt="2025-04-28T07:04:23.564" v="4019"/>
        <pc:sldMkLst>
          <pc:docMk/>
          <pc:sldMk cId="492231743" sldId="277"/>
        </pc:sldMkLst>
      </pc:sldChg>
      <pc:sldChg chg="addSp delSp modSp add mod ord">
        <pc:chgData name="Shin Lora" userId="9592adf0c34cf16e" providerId="LiveId" clId="{CAB62F40-68BD-7646-A0DF-2E86521B818F}" dt="2025-04-29T08:30:09.690" v="18017" actId="1076"/>
        <pc:sldMkLst>
          <pc:docMk/>
          <pc:sldMk cId="1125306845" sldId="277"/>
        </pc:sldMkLst>
        <pc:spChg chg="add mod">
          <ac:chgData name="Shin Lora" userId="9592adf0c34cf16e" providerId="LiveId" clId="{CAB62F40-68BD-7646-A0DF-2E86521B818F}" dt="2025-04-29T00:27:48.377" v="5612" actId="166"/>
          <ac:spMkLst>
            <pc:docMk/>
            <pc:sldMk cId="1125306845" sldId="277"/>
            <ac:spMk id="2" creationId="{4F3974CB-9615-F210-A1DD-F96DA818ED44}"/>
          </ac:spMkLst>
        </pc:spChg>
        <pc:spChg chg="mod">
          <ac:chgData name="Shin Lora" userId="9592adf0c34cf16e" providerId="LiveId" clId="{CAB62F40-68BD-7646-A0DF-2E86521B818F}" dt="2025-04-29T08:18:15.779" v="16570" actId="1076"/>
          <ac:spMkLst>
            <pc:docMk/>
            <pc:sldMk cId="1125306845" sldId="277"/>
            <ac:spMk id="7" creationId="{9A7D161D-B697-83F7-2884-D925203A3745}"/>
          </ac:spMkLst>
        </pc:spChg>
        <pc:spChg chg="add del mod">
          <ac:chgData name="Shin Lora" userId="9592adf0c34cf16e" providerId="LiveId" clId="{CAB62F40-68BD-7646-A0DF-2E86521B818F}" dt="2025-04-29T08:30:09.690" v="18017" actId="1076"/>
          <ac:spMkLst>
            <pc:docMk/>
            <pc:sldMk cId="1125306845" sldId="277"/>
            <ac:spMk id="10" creationId="{286279DF-1561-DDBE-6009-3A6A7661AB64}"/>
          </ac:spMkLst>
        </pc:spChg>
        <pc:spChg chg="add mod">
          <ac:chgData name="Shin Lora" userId="9592adf0c34cf16e" providerId="LiveId" clId="{CAB62F40-68BD-7646-A0DF-2E86521B818F}" dt="2025-04-29T08:18:09.913" v="16567" actId="167"/>
          <ac:spMkLst>
            <pc:docMk/>
            <pc:sldMk cId="1125306845" sldId="277"/>
            <ac:spMk id="13" creationId="{F1196375-C251-51EC-8C8B-91FB8BD0AC08}"/>
          </ac:spMkLst>
        </pc:spChg>
        <pc:spChg chg="mod">
          <ac:chgData name="Shin Lora" userId="9592adf0c34cf16e" providerId="LiveId" clId="{CAB62F40-68BD-7646-A0DF-2E86521B818F}" dt="2025-04-28T07:07:25.897" v="4070" actId="1038"/>
          <ac:spMkLst>
            <pc:docMk/>
            <pc:sldMk cId="1125306845" sldId="277"/>
            <ac:spMk id="40" creationId="{1D34C069-D404-E74F-6358-C61C8123E857}"/>
          </ac:spMkLst>
        </pc:spChg>
        <pc:spChg chg="mod">
          <ac:chgData name="Shin Lora" userId="9592adf0c34cf16e" providerId="LiveId" clId="{CAB62F40-68BD-7646-A0DF-2E86521B818F}" dt="2025-04-28T07:50:18.082" v="4392" actId="166"/>
          <ac:spMkLst>
            <pc:docMk/>
            <pc:sldMk cId="1125306845" sldId="277"/>
            <ac:spMk id="41" creationId="{884252CF-FA60-5F01-8143-E1E0C26D838F}"/>
          </ac:spMkLst>
        </pc:spChg>
        <pc:cxnChg chg="mod">
          <ac:chgData name="Shin Lora" userId="9592adf0c34cf16e" providerId="LiveId" clId="{CAB62F40-68BD-7646-A0DF-2E86521B818F}" dt="2025-04-28T07:05:15.824" v="4029" actId="166"/>
          <ac:cxnSpMkLst>
            <pc:docMk/>
            <pc:sldMk cId="1125306845" sldId="277"/>
            <ac:cxnSpMk id="25" creationId="{72EE6051-3AC5-2A01-44A6-EF89AEEAF9E9}"/>
          </ac:cxnSpMkLst>
        </pc:cxnChg>
        <pc:cxnChg chg="mod">
          <ac:chgData name="Shin Lora" userId="9592adf0c34cf16e" providerId="LiveId" clId="{CAB62F40-68BD-7646-A0DF-2E86521B818F}" dt="2025-04-28T07:05:15.824" v="4029" actId="166"/>
          <ac:cxnSpMkLst>
            <pc:docMk/>
            <pc:sldMk cId="1125306845" sldId="277"/>
            <ac:cxnSpMk id="27" creationId="{1C7F2820-B35E-B3BE-CA5C-DDECA3B98FE3}"/>
          </ac:cxnSpMkLst>
        </pc:cxnChg>
        <pc:cxnChg chg="mod">
          <ac:chgData name="Shin Lora" userId="9592adf0c34cf16e" providerId="LiveId" clId="{CAB62F40-68BD-7646-A0DF-2E86521B818F}" dt="2025-04-28T07:49:55.906" v="4382" actId="166"/>
          <ac:cxnSpMkLst>
            <pc:docMk/>
            <pc:sldMk cId="1125306845" sldId="277"/>
            <ac:cxnSpMk id="29" creationId="{84329A85-0DA4-CE07-CF23-1C515BF38A9B}"/>
          </ac:cxnSpMkLst>
        </pc:cxnChg>
        <pc:cxnChg chg="mod">
          <ac:chgData name="Shin Lora" userId="9592adf0c34cf16e" providerId="LiveId" clId="{CAB62F40-68BD-7646-A0DF-2E86521B818F}" dt="2025-04-28T07:49:55.906" v="4382" actId="166"/>
          <ac:cxnSpMkLst>
            <pc:docMk/>
            <pc:sldMk cId="1125306845" sldId="277"/>
            <ac:cxnSpMk id="32" creationId="{013077D2-6340-6C1B-7E34-8AFEBDC17C82}"/>
          </ac:cxnSpMkLst>
        </pc:cxnChg>
      </pc:sldChg>
      <pc:sldChg chg="add del ord">
        <pc:chgData name="Shin Lora" userId="9592adf0c34cf16e" providerId="LiveId" clId="{CAB62F40-68BD-7646-A0DF-2E86521B818F}" dt="2025-04-28T07:04:19.717" v="4017" actId="2696"/>
        <pc:sldMkLst>
          <pc:docMk/>
          <pc:sldMk cId="1345338657" sldId="277"/>
        </pc:sldMkLst>
      </pc:sldChg>
      <pc:sldChg chg="addSp delSp modSp add mod">
        <pc:chgData name="Shin Lora" userId="9592adf0c34cf16e" providerId="LiveId" clId="{CAB62F40-68BD-7646-A0DF-2E86521B818F}" dt="2025-04-29T08:30:16.752" v="18026" actId="20577"/>
        <pc:sldMkLst>
          <pc:docMk/>
          <pc:sldMk cId="2442695664" sldId="278"/>
        </pc:sldMkLst>
        <pc:spChg chg="mod">
          <ac:chgData name="Shin Lora" userId="9592adf0c34cf16e" providerId="LiveId" clId="{CAB62F40-68BD-7646-A0DF-2E86521B818F}" dt="2025-04-28T07:07:48.003" v="4075" actId="207"/>
          <ac:spMkLst>
            <pc:docMk/>
            <pc:sldMk cId="2442695664" sldId="278"/>
            <ac:spMk id="2" creationId="{581F235E-BF7F-70CA-0730-894465E78A4D}"/>
          </ac:spMkLst>
        </pc:spChg>
        <pc:spChg chg="add mod">
          <ac:chgData name="Shin Lora" userId="9592adf0c34cf16e" providerId="LiveId" clId="{CAB62F40-68BD-7646-A0DF-2E86521B818F}" dt="2025-04-29T08:18:27.849" v="16574" actId="167"/>
          <ac:spMkLst>
            <pc:docMk/>
            <pc:sldMk cId="2442695664" sldId="278"/>
            <ac:spMk id="5" creationId="{E86DF5FF-A58D-B2FF-AFCD-D7BA65350512}"/>
          </ac:spMkLst>
        </pc:spChg>
        <pc:spChg chg="mod">
          <ac:chgData name="Shin Lora" userId="9592adf0c34cf16e" providerId="LiveId" clId="{CAB62F40-68BD-7646-A0DF-2E86521B818F}" dt="2025-04-28T07:07:59.026" v="4080" actId="1036"/>
          <ac:spMkLst>
            <pc:docMk/>
            <pc:sldMk cId="2442695664" sldId="278"/>
            <ac:spMk id="41" creationId="{D2B93E8A-CD84-BD4D-D0D1-6F0613D2E07D}"/>
          </ac:spMkLst>
        </pc:spChg>
      </pc:sldChg>
      <pc:sldChg chg="addSp delSp modSp add del mod chgLayout">
        <pc:chgData name="Shin Lora" userId="9592adf0c34cf16e" providerId="LiveId" clId="{CAB62F40-68BD-7646-A0DF-2E86521B818F}" dt="2025-04-28T07:56:58.341" v="4423" actId="2696"/>
        <pc:sldMkLst>
          <pc:docMk/>
          <pc:sldMk cId="3983592078" sldId="279"/>
        </pc:sldMkLst>
      </pc:sldChg>
      <pc:sldChg chg="addSp delSp modSp add mod ord modShow">
        <pc:chgData name="Shin Lora" userId="9592adf0c34cf16e" providerId="LiveId" clId="{CAB62F40-68BD-7646-A0DF-2E86521B818F}" dt="2025-04-29T02:10:47.322" v="5663" actId="1076"/>
        <pc:sldMkLst>
          <pc:docMk/>
          <pc:sldMk cId="3979008483" sldId="280"/>
        </pc:sldMkLst>
      </pc:sldChg>
      <pc:sldChg chg="addSp delSp modSp add mod">
        <pc:chgData name="Shin Lora" userId="9592adf0c34cf16e" providerId="LiveId" clId="{CAB62F40-68BD-7646-A0DF-2E86521B818F}" dt="2025-04-29T07:48:04.955" v="14852" actId="12789"/>
        <pc:sldMkLst>
          <pc:docMk/>
          <pc:sldMk cId="3522040646" sldId="281"/>
        </pc:sldMkLst>
      </pc:sldChg>
      <pc:sldChg chg="addSp delSp modSp add mod ord">
        <pc:chgData name="Shin Lora" userId="9592adf0c34cf16e" providerId="LiveId" clId="{CAB62F40-68BD-7646-A0DF-2E86521B818F}" dt="2025-04-30T03:17:41.063" v="21033" actId="1076"/>
        <pc:sldMkLst>
          <pc:docMk/>
          <pc:sldMk cId="1582209483" sldId="282"/>
        </pc:sldMkLst>
        <pc:spChg chg="mod">
          <ac:chgData name="Shin Lora" userId="9592adf0c34cf16e" providerId="LiveId" clId="{CAB62F40-68BD-7646-A0DF-2E86521B818F}" dt="2025-04-29T05:32:09.650" v="7618" actId="20577"/>
          <ac:spMkLst>
            <pc:docMk/>
            <pc:sldMk cId="1582209483" sldId="282"/>
            <ac:spMk id="2" creationId="{25008BBB-3095-8E46-5A3A-293696EC1247}"/>
          </ac:spMkLst>
        </pc:spChg>
        <pc:spChg chg="add mod">
          <ac:chgData name="Shin Lora" userId="9592adf0c34cf16e" providerId="LiveId" clId="{CAB62F40-68BD-7646-A0DF-2E86521B818F}" dt="2025-04-29T04:48:39.659" v="7020" actId="20577"/>
          <ac:spMkLst>
            <pc:docMk/>
            <pc:sldMk cId="1582209483" sldId="282"/>
            <ac:spMk id="11" creationId="{653B943A-73E2-41A5-FC9D-C26E6CB3B331}"/>
          </ac:spMkLst>
        </pc:spChg>
        <pc:spChg chg="add mod">
          <ac:chgData name="Shin Lora" userId="9592adf0c34cf16e" providerId="LiveId" clId="{CAB62F40-68BD-7646-A0DF-2E86521B818F}" dt="2025-04-29T04:47:59.200" v="6897" actId="20577"/>
          <ac:spMkLst>
            <pc:docMk/>
            <pc:sldMk cId="1582209483" sldId="282"/>
            <ac:spMk id="12" creationId="{0A31FCAD-5E2F-A617-3029-E7EF17971BD3}"/>
          </ac:spMkLst>
        </pc:spChg>
        <pc:spChg chg="add mod">
          <ac:chgData name="Shin Lora" userId="9592adf0c34cf16e" providerId="LiveId" clId="{CAB62F40-68BD-7646-A0DF-2E86521B818F}" dt="2025-04-30T00:39:40.330" v="20923" actId="1076"/>
          <ac:spMkLst>
            <pc:docMk/>
            <pc:sldMk cId="1582209483" sldId="282"/>
            <ac:spMk id="18" creationId="{FBD6B9EA-90C7-84D6-FA15-0BAEC14B69D7}"/>
          </ac:spMkLst>
        </pc:spChg>
        <pc:picChg chg="add mod">
          <ac:chgData name="Shin Lora" userId="9592adf0c34cf16e" providerId="LiveId" clId="{CAB62F40-68BD-7646-A0DF-2E86521B818F}" dt="2025-04-30T03:17:41.063" v="21033" actId="1076"/>
          <ac:picMkLst>
            <pc:docMk/>
            <pc:sldMk cId="1582209483" sldId="282"/>
            <ac:picMk id="4" creationId="{2418D8A6-3CB9-7AEA-AF4D-9191927A20D1}"/>
          </ac:picMkLst>
        </pc:picChg>
      </pc:sldChg>
      <pc:sldChg chg="modSp add mod">
        <pc:chgData name="Shin Lora" userId="9592adf0c34cf16e" providerId="LiveId" clId="{CAB62F40-68BD-7646-A0DF-2E86521B818F}" dt="2025-04-29T06:06:18.344" v="8210" actId="313"/>
        <pc:sldMkLst>
          <pc:docMk/>
          <pc:sldMk cId="1544724519" sldId="283"/>
        </pc:sldMkLst>
      </pc:sldChg>
      <pc:sldChg chg="addSp delSp modSp add mod ord modShow">
        <pc:chgData name="Shin Lora" userId="9592adf0c34cf16e" providerId="LiveId" clId="{CAB62F40-68BD-7646-A0DF-2E86521B818F}" dt="2025-04-29T08:44:20.501" v="19556" actId="20577"/>
        <pc:sldMkLst>
          <pc:docMk/>
          <pc:sldMk cId="3680334457" sldId="284"/>
        </pc:sldMkLst>
        <pc:spChg chg="mod">
          <ac:chgData name="Shin Lora" userId="9592adf0c34cf16e" providerId="LiveId" clId="{CAB62F40-68BD-7646-A0DF-2E86521B818F}" dt="2025-04-29T08:16:14.355" v="16406" actId="20577"/>
          <ac:spMkLst>
            <pc:docMk/>
            <pc:sldMk cId="3680334457" sldId="284"/>
            <ac:spMk id="7" creationId="{B8B7966D-25F5-62EA-AC7D-652ECDE9EEA2}"/>
          </ac:spMkLst>
        </pc:spChg>
        <pc:spChg chg="add mod">
          <ac:chgData name="Shin Lora" userId="9592adf0c34cf16e" providerId="LiveId" clId="{CAB62F40-68BD-7646-A0DF-2E86521B818F}" dt="2025-04-29T00:42:34.955" v="5636" actId="20577"/>
          <ac:spMkLst>
            <pc:docMk/>
            <pc:sldMk cId="3680334457" sldId="284"/>
            <ac:spMk id="11" creationId="{94BAF3C8-9E02-1171-30C4-F24FB2F2784A}"/>
          </ac:spMkLst>
        </pc:spChg>
        <pc:spChg chg="add mod">
          <ac:chgData name="Shin Lora" userId="9592adf0c34cf16e" providerId="LiveId" clId="{CAB62F40-68BD-7646-A0DF-2E86521B818F}" dt="2025-04-28T23:35:37.602" v="5534" actId="1038"/>
          <ac:spMkLst>
            <pc:docMk/>
            <pc:sldMk cId="3680334457" sldId="284"/>
            <ac:spMk id="17" creationId="{7D2CAC89-9FBA-1C75-709A-06DBD1E0CE2E}"/>
          </ac:spMkLst>
        </pc:spChg>
        <pc:spChg chg="add mod">
          <ac:chgData name="Shin Lora" userId="9592adf0c34cf16e" providerId="LiveId" clId="{CAB62F40-68BD-7646-A0DF-2E86521B818F}" dt="2025-04-29T08:44:20.501" v="19556" actId="20577"/>
          <ac:spMkLst>
            <pc:docMk/>
            <pc:sldMk cId="3680334457" sldId="284"/>
            <ac:spMk id="34" creationId="{A5DA957F-224A-34B1-8923-332572E8FAE9}"/>
          </ac:spMkLst>
        </pc:spChg>
        <pc:picChg chg="add mod">
          <ac:chgData name="Shin Lora" userId="9592adf0c34cf16e" providerId="LiveId" clId="{CAB62F40-68BD-7646-A0DF-2E86521B818F}" dt="2025-04-28T23:35:37.602" v="5534" actId="1038"/>
          <ac:picMkLst>
            <pc:docMk/>
            <pc:sldMk cId="3680334457" sldId="284"/>
            <ac:picMk id="3" creationId="{D47B1E50-A439-BD8C-F789-EA03C27DD842}"/>
          </ac:picMkLst>
        </pc:picChg>
        <pc:picChg chg="add mod">
          <ac:chgData name="Shin Lora" userId="9592adf0c34cf16e" providerId="LiveId" clId="{CAB62F40-68BD-7646-A0DF-2E86521B818F}" dt="2025-04-28T08:11:33.156" v="4457" actId="1076"/>
          <ac:picMkLst>
            <pc:docMk/>
            <pc:sldMk cId="3680334457" sldId="284"/>
            <ac:picMk id="1028" creationId="{4E34B4C8-21B8-673C-49D6-51C091C43761}"/>
          </ac:picMkLst>
        </pc:picChg>
      </pc:sldChg>
      <pc:sldChg chg="delSp add mod modShow">
        <pc:chgData name="Shin Lora" userId="9592adf0c34cf16e" providerId="LiveId" clId="{CAB62F40-68BD-7646-A0DF-2E86521B818F}" dt="2025-04-28T23:54:26.358" v="5599" actId="478"/>
        <pc:sldMkLst>
          <pc:docMk/>
          <pc:sldMk cId="1055466884" sldId="285"/>
        </pc:sldMkLst>
      </pc:sldChg>
      <pc:sldChg chg="add del">
        <pc:chgData name="Shin Lora" userId="9592adf0c34cf16e" providerId="LiveId" clId="{CAB62F40-68BD-7646-A0DF-2E86521B818F}" dt="2025-04-28T08:35:26.811" v="4558" actId="2890"/>
        <pc:sldMkLst>
          <pc:docMk/>
          <pc:sldMk cId="3403127938" sldId="285"/>
        </pc:sldMkLst>
      </pc:sldChg>
      <pc:sldChg chg="delSp modSp add del mod">
        <pc:chgData name="Shin Lora" userId="9592adf0c34cf16e" providerId="LiveId" clId="{CAB62F40-68BD-7646-A0DF-2E86521B818F}" dt="2025-04-29T06:46:12.379" v="11046" actId="2696"/>
        <pc:sldMkLst>
          <pc:docMk/>
          <pc:sldMk cId="234793763" sldId="286"/>
        </pc:sldMkLst>
      </pc:sldChg>
      <pc:sldChg chg="addSp delSp modSp add mod ord">
        <pc:chgData name="Shin Lora" userId="9592adf0c34cf16e" providerId="LiveId" clId="{CAB62F40-68BD-7646-A0DF-2E86521B818F}" dt="2025-04-30T03:18:57.416" v="21047" actId="1076"/>
        <pc:sldMkLst>
          <pc:docMk/>
          <pc:sldMk cId="2016027141" sldId="287"/>
        </pc:sldMkLst>
        <pc:spChg chg="add mod">
          <ac:chgData name="Shin Lora" userId="9592adf0c34cf16e" providerId="LiveId" clId="{CAB62F40-68BD-7646-A0DF-2E86521B818F}" dt="2025-04-29T07:31:51.290" v="12365" actId="242"/>
          <ac:spMkLst>
            <pc:docMk/>
            <pc:sldMk cId="2016027141" sldId="287"/>
            <ac:spMk id="5" creationId="{97646881-E339-A024-AEEF-25625135EF53}"/>
          </ac:spMkLst>
        </pc:spChg>
        <pc:spChg chg="add mod">
          <ac:chgData name="Shin Lora" userId="9592adf0c34cf16e" providerId="LiveId" clId="{CAB62F40-68BD-7646-A0DF-2E86521B818F}" dt="2025-04-30T03:18:57.416" v="21047" actId="1076"/>
          <ac:spMkLst>
            <pc:docMk/>
            <pc:sldMk cId="2016027141" sldId="287"/>
            <ac:spMk id="8" creationId="{8A537248-0EDD-0E3F-8257-3519406A1EB5}"/>
          </ac:spMkLst>
        </pc:spChg>
        <pc:spChg chg="add mod">
          <ac:chgData name="Shin Lora" userId="9592adf0c34cf16e" providerId="LiveId" clId="{CAB62F40-68BD-7646-A0DF-2E86521B818F}" dt="2025-04-30T03:18:52.006" v="21046" actId="14100"/>
          <ac:spMkLst>
            <pc:docMk/>
            <pc:sldMk cId="2016027141" sldId="287"/>
            <ac:spMk id="9" creationId="{8970F865-E750-C674-8D72-EE50462AFABE}"/>
          </ac:spMkLst>
        </pc:spChg>
        <pc:spChg chg="mod">
          <ac:chgData name="Shin Lora" userId="9592adf0c34cf16e" providerId="LiveId" clId="{CAB62F40-68BD-7646-A0DF-2E86521B818F}" dt="2025-04-29T04:48:11.503" v="6914" actId="20577"/>
          <ac:spMkLst>
            <pc:docMk/>
            <pc:sldMk cId="2016027141" sldId="287"/>
            <ac:spMk id="10" creationId="{E86E5184-710D-A24F-0A65-6531C04E33D2}"/>
          </ac:spMkLst>
        </pc:spChg>
        <pc:picChg chg="add mod">
          <ac:chgData name="Shin Lora" userId="9592adf0c34cf16e" providerId="LiveId" clId="{CAB62F40-68BD-7646-A0DF-2E86521B818F}" dt="2025-04-30T03:18:45.423" v="21040" actId="1076"/>
          <ac:picMkLst>
            <pc:docMk/>
            <pc:sldMk cId="2016027141" sldId="287"/>
            <ac:picMk id="11" creationId="{A194543C-3970-C561-1138-F1886FB81271}"/>
          </ac:picMkLst>
        </pc:picChg>
      </pc:sldChg>
      <pc:sldChg chg="addSp modSp add mod">
        <pc:chgData name="Shin Lora" userId="9592adf0c34cf16e" providerId="LiveId" clId="{CAB62F40-68BD-7646-A0DF-2E86521B818F}" dt="2025-04-29T08:26:57.564" v="17765" actId="1076"/>
        <pc:sldMkLst>
          <pc:docMk/>
          <pc:sldMk cId="1145051381" sldId="288"/>
        </pc:sldMkLst>
        <pc:spChg chg="mod">
          <ac:chgData name="Shin Lora" userId="9592adf0c34cf16e" providerId="LiveId" clId="{CAB62F40-68BD-7646-A0DF-2E86521B818F}" dt="2025-04-29T05:22:45.760" v="7402" actId="20577"/>
          <ac:spMkLst>
            <pc:docMk/>
            <pc:sldMk cId="1145051381" sldId="288"/>
            <ac:spMk id="2" creationId="{E9086C54-B3B2-3911-EA87-FE7E40518F1E}"/>
          </ac:spMkLst>
        </pc:spChg>
        <pc:spChg chg="add mod">
          <ac:chgData name="Shin Lora" userId="9592adf0c34cf16e" providerId="LiveId" clId="{CAB62F40-68BD-7646-A0DF-2E86521B818F}" dt="2025-04-29T08:25:57.655" v="17755" actId="242"/>
          <ac:spMkLst>
            <pc:docMk/>
            <pc:sldMk cId="1145051381" sldId="288"/>
            <ac:spMk id="3" creationId="{37229EDF-53B0-E24E-1C02-3C623026750C}"/>
          </ac:spMkLst>
        </pc:spChg>
        <pc:spChg chg="mod">
          <ac:chgData name="Shin Lora" userId="9592adf0c34cf16e" providerId="LiveId" clId="{CAB62F40-68BD-7646-A0DF-2E86521B818F}" dt="2025-04-29T04:49:54.313" v="7136" actId="20577"/>
          <ac:spMkLst>
            <pc:docMk/>
            <pc:sldMk cId="1145051381" sldId="288"/>
            <ac:spMk id="11" creationId="{C623E10C-42E7-61CD-AD93-C2E6C53FB596}"/>
          </ac:spMkLst>
        </pc:spChg>
        <pc:spChg chg="mod">
          <ac:chgData name="Shin Lora" userId="9592adf0c34cf16e" providerId="LiveId" clId="{CAB62F40-68BD-7646-A0DF-2E86521B818F}" dt="2025-04-29T04:50:12.264" v="7152" actId="14100"/>
          <ac:spMkLst>
            <pc:docMk/>
            <pc:sldMk cId="1145051381" sldId="288"/>
            <ac:spMk id="12" creationId="{37E06244-F4FF-121F-F7FC-E388A70CC64A}"/>
          </ac:spMkLst>
        </pc:spChg>
        <pc:picChg chg="add mod">
          <ac:chgData name="Shin Lora" userId="9592adf0c34cf16e" providerId="LiveId" clId="{CAB62F40-68BD-7646-A0DF-2E86521B818F}" dt="2025-04-29T08:26:40.197" v="17762" actId="1076"/>
          <ac:picMkLst>
            <pc:docMk/>
            <pc:sldMk cId="1145051381" sldId="288"/>
            <ac:picMk id="5" creationId="{1E78DB97-7249-7393-3465-F93C684E405E}"/>
          </ac:picMkLst>
        </pc:picChg>
        <pc:picChg chg="add mod modCrop">
          <ac:chgData name="Shin Lora" userId="9592adf0c34cf16e" providerId="LiveId" clId="{CAB62F40-68BD-7646-A0DF-2E86521B818F}" dt="2025-04-29T08:26:57.564" v="17765" actId="1076"/>
          <ac:picMkLst>
            <pc:docMk/>
            <pc:sldMk cId="1145051381" sldId="288"/>
            <ac:picMk id="8" creationId="{86DC0805-0179-8C45-3672-AFA65AA63B29}"/>
          </ac:picMkLst>
        </pc:picChg>
      </pc:sldChg>
      <pc:sldChg chg="add del">
        <pc:chgData name="Shin Lora" userId="9592adf0c34cf16e" providerId="LiveId" clId="{CAB62F40-68BD-7646-A0DF-2E86521B818F}" dt="2025-04-29T04:45:20.917" v="6875" actId="2890"/>
        <pc:sldMkLst>
          <pc:docMk/>
          <pc:sldMk cId="3104268427" sldId="288"/>
        </pc:sldMkLst>
      </pc:sldChg>
      <pc:sldChg chg="delSp add del mod">
        <pc:chgData name="Shin Lora" userId="9592adf0c34cf16e" providerId="LiveId" clId="{CAB62F40-68BD-7646-A0DF-2E86521B818F}" dt="2025-04-29T05:19:26.218" v="7204" actId="2696"/>
        <pc:sldMkLst>
          <pc:docMk/>
          <pc:sldMk cId="1346550017" sldId="289"/>
        </pc:sldMkLst>
      </pc:sldChg>
      <pc:sldChg chg="addSp modSp add mod">
        <pc:chgData name="Shin Lora" userId="9592adf0c34cf16e" providerId="LiveId" clId="{CAB62F40-68BD-7646-A0DF-2E86521B818F}" dt="2025-04-29T08:20:52.295" v="16636" actId="1076"/>
        <pc:sldMkLst>
          <pc:docMk/>
          <pc:sldMk cId="2887505739" sldId="289"/>
        </pc:sldMkLst>
      </pc:sldChg>
      <pc:sldChg chg="addSp modSp add mod">
        <pc:chgData name="Shin Lora" userId="9592adf0c34cf16e" providerId="LiveId" clId="{CAB62F40-68BD-7646-A0DF-2E86521B818F}" dt="2025-04-30T01:24:09.719" v="20991" actId="207"/>
        <pc:sldMkLst>
          <pc:docMk/>
          <pc:sldMk cId="1468892845" sldId="290"/>
        </pc:sldMkLst>
      </pc:sldChg>
      <pc:sldChg chg="addSp delSp modSp add mod">
        <pc:chgData name="Shin Lora" userId="9592adf0c34cf16e" providerId="LiveId" clId="{CAB62F40-68BD-7646-A0DF-2E86521B818F}" dt="2025-04-29T07:48:21.295" v="14859" actId="1076"/>
        <pc:sldMkLst>
          <pc:docMk/>
          <pc:sldMk cId="922545687" sldId="291"/>
        </pc:sldMkLst>
      </pc:sldChg>
      <pc:sldChg chg="addSp delSp modSp add mod">
        <pc:chgData name="Shin Lora" userId="9592adf0c34cf16e" providerId="LiveId" clId="{CAB62F40-68BD-7646-A0DF-2E86521B818F}" dt="2025-04-29T07:48:37.117" v="14864" actId="1076"/>
        <pc:sldMkLst>
          <pc:docMk/>
          <pc:sldMk cId="2394817412" sldId="292"/>
        </pc:sldMkLst>
      </pc:sldChg>
      <pc:sldChg chg="addSp delSp modSp add mod ord">
        <pc:chgData name="Shin Lora" userId="9592adf0c34cf16e" providerId="LiveId" clId="{CAB62F40-68BD-7646-A0DF-2E86521B818F}" dt="2025-04-30T01:40:49.183" v="21028" actId="2711"/>
        <pc:sldMkLst>
          <pc:docMk/>
          <pc:sldMk cId="881497039" sldId="293"/>
        </pc:sldMkLst>
        <pc:spChg chg="mod">
          <ac:chgData name="Shin Lora" userId="9592adf0c34cf16e" providerId="LiveId" clId="{CAB62F40-68BD-7646-A0DF-2E86521B818F}" dt="2025-04-29T08:17:49.222" v="16562" actId="20577"/>
          <ac:spMkLst>
            <pc:docMk/>
            <pc:sldMk cId="881497039" sldId="293"/>
            <ac:spMk id="2" creationId="{E872DDF2-AA6A-DFAD-7EA2-3F68AA5E5CDB}"/>
          </ac:spMkLst>
        </pc:spChg>
        <pc:spChg chg="add mod">
          <ac:chgData name="Shin Lora" userId="9592adf0c34cf16e" providerId="LiveId" clId="{CAB62F40-68BD-7646-A0DF-2E86521B818F}" dt="2025-04-29T08:39:07.391" v="19551" actId="20577"/>
          <ac:spMkLst>
            <pc:docMk/>
            <pc:sldMk cId="881497039" sldId="293"/>
            <ac:spMk id="8" creationId="{4A6C785B-664E-F4A1-F7A6-B142D139DC6D}"/>
          </ac:spMkLst>
        </pc:spChg>
        <pc:spChg chg="mod">
          <ac:chgData name="Shin Lora" userId="9592adf0c34cf16e" providerId="LiveId" clId="{CAB62F40-68BD-7646-A0DF-2E86521B818F}" dt="2025-04-29T08:19:21.904" v="16625" actId="1076"/>
          <ac:spMkLst>
            <pc:docMk/>
            <pc:sldMk cId="881497039" sldId="293"/>
            <ac:spMk id="10" creationId="{D1279B4B-DD3D-C0AF-234A-DB23E9E8562F}"/>
          </ac:spMkLst>
        </pc:spChg>
        <pc:spChg chg="mod">
          <ac:chgData name="Shin Lora" userId="9592adf0c34cf16e" providerId="LiveId" clId="{CAB62F40-68BD-7646-A0DF-2E86521B818F}" dt="2025-04-30T01:40:49.183" v="21028" actId="2711"/>
          <ac:spMkLst>
            <pc:docMk/>
            <pc:sldMk cId="881497039" sldId="293"/>
            <ac:spMk id="11" creationId="{218652E0-A1EB-C3FC-957A-E9795BB2CFB3}"/>
          </ac:spMkLst>
        </pc:spChg>
        <pc:spChg chg="mod">
          <ac:chgData name="Shin Lora" userId="9592adf0c34cf16e" providerId="LiveId" clId="{CAB62F40-68BD-7646-A0DF-2E86521B818F}" dt="2025-04-29T08:19:01.016" v="16619" actId="20577"/>
          <ac:spMkLst>
            <pc:docMk/>
            <pc:sldMk cId="881497039" sldId="293"/>
            <ac:spMk id="12" creationId="{E100859B-0C78-4075-6003-B464B3B0A71C}"/>
          </ac:spMkLst>
        </pc:spChg>
        <pc:spChg chg="mod">
          <ac:chgData name="Shin Lora" userId="9592adf0c34cf16e" providerId="LiveId" clId="{CAB62F40-68BD-7646-A0DF-2E86521B818F}" dt="2025-04-29T08:18:47.931" v="16600" actId="20577"/>
          <ac:spMkLst>
            <pc:docMk/>
            <pc:sldMk cId="881497039" sldId="293"/>
            <ac:spMk id="20" creationId="{0AD7E9C1-FB50-D130-ADD3-BDC99904345E}"/>
          </ac:spMkLst>
        </pc:spChg>
      </pc:sldChg>
      <pc:sldChg chg="add del">
        <pc:chgData name="Shin Lora" userId="9592adf0c34cf16e" providerId="LiveId" clId="{CAB62F40-68BD-7646-A0DF-2E86521B818F}" dt="2025-04-29T08:16:35.653" v="16437" actId="2890"/>
        <pc:sldMkLst>
          <pc:docMk/>
          <pc:sldMk cId="968478353" sldId="293"/>
        </pc:sldMkLst>
      </pc:sldChg>
      <pc:sldChg chg="add del">
        <pc:chgData name="Shin Lora" userId="9592adf0c34cf16e" providerId="LiveId" clId="{CAB62F40-68BD-7646-A0DF-2E86521B818F}" dt="2025-04-29T08:08:07.118" v="15519" actId="2696"/>
        <pc:sldMkLst>
          <pc:docMk/>
          <pc:sldMk cId="2534564183" sldId="293"/>
        </pc:sldMkLst>
      </pc:sldChg>
      <pc:sldChg chg="modSp add del mod ord">
        <pc:chgData name="Shin Lora" userId="9592adf0c34cf16e" providerId="LiveId" clId="{CAB62F40-68BD-7646-A0DF-2E86521B818F}" dt="2025-04-29T08:31:51.980" v="18076" actId="2696"/>
        <pc:sldMkLst>
          <pc:docMk/>
          <pc:sldMk cId="352370288" sldId="294"/>
        </pc:sldMkLst>
      </pc:sldChg>
      <pc:sldChg chg="addSp delSp modSp add mod">
        <pc:chgData name="Shin Lora" userId="9592adf0c34cf16e" providerId="LiveId" clId="{CAB62F40-68BD-7646-A0DF-2E86521B818F}" dt="2025-04-30T01:32:22.104" v="21019" actId="20577"/>
        <pc:sldMkLst>
          <pc:docMk/>
          <pc:sldMk cId="615134194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69189-F1B6-B64D-A4C5-EB39A95A7407}" type="datetimeFigureOut">
              <a:rPr lang="en-KR" smtClean="0"/>
              <a:t>5/12/25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B491E-E25E-7742-A576-FA423DBF5FB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7746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69963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2F157-825E-C55C-B201-561853C56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4618C-4BBE-F057-DA9E-D6BF0FFD0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22A7D8-A9FB-1AB3-7E34-730C08445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D6A8B-39F7-6E1C-5766-96D8CE03E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09532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89679-6157-8FE5-13B8-367E26EA2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B669C-3801-F9CE-DE6E-8C3377045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1EBCA-9270-001A-EBA4-A1BAD1EA5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6C566-6580-9403-8346-261D58BC6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7831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35385-EB68-3CC5-A8DD-EE5A9BF0A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9F90C-543A-0376-11B5-2D32DE366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8D376-2B7A-5AE9-0B91-11BF9F5C7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FA5A4-4787-0F9F-C5E4-D27F4E86F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26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99091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529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F8329-BCAF-94DA-1849-5D5163E5A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E6E49-C7C9-45AD-0D75-0100A8E1B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C7303-F3F5-9D70-9159-DE12D183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F786F-6D27-F13A-F2B6-C7816AA86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1217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4C0EB-6D57-5B51-8DC5-FC462510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DC45F-4E9E-EB72-9920-26A6C2A1B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E6736-1006-561C-98F9-4C2738F7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F700B-8387-9409-CE5E-9AB733004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477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AEDB-E5E2-C712-6F16-74327A0B2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E6FF0-3FE6-9E26-F285-EF24A2E1D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49A0F-18D1-B052-8E94-9F7C4F4B6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8DA42-0093-3ECC-D88F-CC9B45871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0491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33EE-0415-726D-A12E-9FDD8463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C68E4-43D6-B606-2C64-274815227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A8431-F064-729A-71B1-277D0D688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2A865-4675-6E15-6194-67F807B72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3396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5E6A-FEBB-1F95-A879-6BA10B7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7C918-FC5A-191A-723B-0A4DBCE8E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E92D8F-0005-0B64-701F-4FD82B7B4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2BBB-B828-BA7F-8229-4F07E0A79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8681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E6BCD-9766-D6EF-49CA-24BEC2E08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F739F-C74F-1A8D-F7C0-58E98D1C5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97A3C-6D60-D7B4-FDC2-1C77FF5C2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98CB3-159B-FCE1-55B1-F12B3CDA7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9651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F2A25-67F1-BC60-773B-5F4B74651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D3B55-8676-D296-40C8-856C8F23F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4FDFB-52C9-C859-1BAF-2E08E74FF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50A94-6F94-11E2-DE98-93FBAA509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9706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53EE9-24E6-0FB6-40E0-272FD1D3E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5F53D-25E3-E9E9-23AF-1456B90F1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7CAAB-C5BB-F318-859F-B41E819D8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E07A-2BB7-218F-CF39-49CA8CA8D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8886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73A-2FF0-CD0F-2E57-856BF578D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26A78-8A5A-353E-490E-99E4F5C14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DD8A96-9BFF-AC55-A264-A1E5C53D3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9A9E9-42AA-DA55-FEE1-FE3344252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2469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052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B9133-6653-B9EE-C686-D4C6AA4CC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0D4FD2-CB2A-2239-DCF6-F7BFA9563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232B0-2996-EC29-14B9-2CE8D5E9F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A4112-78E4-DDEC-17E8-880EB5549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85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744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59ea9ee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4325" y="385763"/>
            <a:ext cx="343535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59ea9eef3_0_5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105C7-6F5B-0DE6-5021-06D5220CC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709E2-FFD0-0DB6-F29B-07EBB5133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A62DE-DDCC-36A1-D65F-187571EC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DDF4C-758D-378E-076C-BD4BB366C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B491E-E25E-7742-A576-FA423DBF5FB2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734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7CCD8-D44D-4C90-A2F8-71852A77B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05A373-F1FB-45C8-8B70-A0127DC94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0ED9B-41D0-46AE-AEB5-801CAD78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B6A4-D0C3-F64D-83CC-3E6DB67060A2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31EB4-FDDE-4C1A-AC38-9C548B8D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9710A-3F36-4119-98EC-EB9F13A5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44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54637-7D7C-4373-985B-07856D12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285EE6-C990-4FBB-B716-53C329E00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2885BC-49B9-44CA-A1A2-AC1C7721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9218-2A48-7C41-ADAD-386B38D73BC0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DA145-CBB9-453C-BCD1-777CC604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1BC0D-471C-4BAD-8BC8-DADD8B14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0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4D2765-6926-4D2C-A1DE-97214E0D6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C2BBA3-868F-438E-9026-FE627F17C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8CE505-F484-4AB1-BDC9-8D30C084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B8C-1414-3141-A22E-C1F079D3B91D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9EE3E2-1233-48BA-8560-68526C8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5CF937-0FC9-428B-935B-53F84F03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60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9B982-9E74-4566-85E5-B587D1E9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65EB9-45C8-4547-87A6-BCFF3E615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9FF86D-C061-420A-9C55-30E42A35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4CBD-1643-9F4E-9FDA-44FB2E479161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ACB25-75B7-453B-8FA8-DF6852869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A345-2E29-4396-991A-44B793D9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1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A1A11-A93A-4D9F-A98E-07D19DEEE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93DEBF-B1B1-4199-BE1F-A8A978050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2AF07-D708-4FB2-BEF3-11AAEB62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93B1-1240-9041-AF6F-C9D24160B3FC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65FFE-C89A-447D-A6DA-CAF9B9C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15645-79D5-401F-8563-C5CDB15D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5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8E1F3-E80D-4825-B4A4-F9F4691C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5D349-0E26-4E39-9064-81D2488EA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CF4914-0947-4D34-85EC-32C877C45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BEAF8C-4586-4476-8286-6784A3D3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37B6-AF90-C140-9960-BF79E1E3400E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C5E562-3063-4A81-BD20-8F962628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CCAE02-8F62-4821-9A07-AE456E2D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6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C9166-D4A4-4CBE-9E99-C37EFE7E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674E7-61B8-420E-9647-A948E2478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52328-9871-47BB-8CA7-48C7BE1D7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25CEB-3993-4533-9942-57D9D400B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935530-FA8A-4897-B034-7A56B0B5B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A7AC29-70AA-460E-8040-6EAF32E2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1B95-9B48-AB4A-83E4-100E92244FD2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592D85-ACAC-4B9F-911A-3C9DF9FE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41E19C-AC3D-4B98-B524-ED53004F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3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D1CEF-17BA-4631-AA10-D0A9B12F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630DD5-72FC-472A-8434-84B541DB5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E5D-6F7D-234E-8105-D9FE51B50C3F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00A3F1-2540-4FB5-B8D1-E9450E96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E9AF7F-0988-4F77-BD22-3267A068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64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E21508-A7E0-4661-972D-E870F045C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80CA-5422-BB4A-BA45-08EE93C2383C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5EA1ED-6D73-4AD8-963C-D8DAC435B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468E5-8E59-425C-9762-9A75A691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3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A8FCD-8377-4E66-B809-AC546365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A9F9D-5CD9-41BB-B0FE-B73859065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D0339D-C1B1-4E9C-A369-E30B15F39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DAACE-BB14-4D8C-9177-738C9716C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2262-3205-D64B-9DD5-31614B518808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9BFA96-8602-4CEC-8608-1DBED2A8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F9AA5-1170-4E99-8A57-067D7D93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5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CA104-831C-4969-BE21-B7E16F14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774808-0546-4314-AC63-13F6BE73C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6FFB05-EA01-4BDA-A7FF-30BA6B608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BD889E-A1E4-46DF-8FE7-0A2C56FB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0C1A-DE2E-EB42-8ABB-B1FFA94F47FC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58A950-3954-4E73-A57F-E12505E36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92A15A-AB31-4583-8522-BC53E837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5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0E42AE-25CB-4AE1-98E8-DC896EE4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96C6D-CE0E-4F3B-97F3-58454D77D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D84B7-5B52-4ED9-BEC5-82879730F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DBCFF-34A6-E24C-BA64-36A7913B1F8E}" type="datetime1">
              <a:rPr lang="en-US" altLang="ko-KR" smtClean="0"/>
              <a:t>5/12/25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55ADC-0E59-4086-93B3-5CFAD261F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41EB2-318E-4733-88D8-A523FC1A0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CBE24-20D2-46D1-A438-7F1E28966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5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nga.com/news/Sports/article/all/20231023/121800902/1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portschosun.com/baseball/2022-07-04/202207050100028130001563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s://www.sisajournal.com/news/articleView.html?idxno=314619" TargetMode="External"/><Relationship Id="rId4" Type="http://schemas.openxmlformats.org/officeDocument/2006/relationships/hyperlink" Target="https://www.osen.co.kr/article/G1112243289" TargetMode="External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k.co.kr/news/editorial/9580332?utm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atanet.co.kr/news/articleView.html?idxno=172001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www.casenews.co.kr/news/articleView.html?idxno=16328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nga.com/news/Sports/article/all/20231222/122738836/1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oongang.co.kr/article/25291389?" TargetMode="External"/><Relationship Id="rId5" Type="http://schemas.openxmlformats.org/officeDocument/2006/relationships/image" Target="../media/image42.png"/><Relationship Id="rId10" Type="http://schemas.openxmlformats.org/officeDocument/2006/relationships/hyperlink" Target="https://sports.khan.co.kr/article/202411300617003" TargetMode="External"/><Relationship Id="rId4" Type="http://schemas.openxmlformats.org/officeDocument/2006/relationships/hyperlink" Target="https://www.khan.co.kr/article/201912112102005#c2b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library.fangraphs.com/offense/iso/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hyperlink" Target="https://library.fangraphs.com/offense/wrc/" TargetMode="External"/><Relationship Id="rId4" Type="http://schemas.openxmlformats.org/officeDocument/2006/relationships/hyperlink" Target="https://library.fangraphs.com/offense/obp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CE3AC-CA45-489A-AF8F-C5105C25D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ko-KR" altLang="en-US" b="1" dirty="0"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F58028-F838-4819-B7C5-1E7495B95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 b="1" dirty="0">
              <a:latin typeface="KBO Dia Gothic Bold" pitchFamily="2" charset="-127"/>
              <a:ea typeface="KBO Dia Gothic Bold" pitchFamily="2" charset="-127"/>
            </a:endParaRPr>
          </a:p>
        </p:txBody>
      </p:sp>
      <p:pic>
        <p:nvPicPr>
          <p:cNvPr id="1030" name="Picture 6" descr="aerial photography of baseball stadium">
            <a:extLst>
              <a:ext uri="{FF2B5EF4-FFF2-40B4-BE49-F238E27FC236}">
                <a16:creationId xmlns:a16="http://schemas.microsoft.com/office/drawing/2014/main" id="{1107B443-6869-425B-858D-B8E8E4A65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F4375E-D3D4-42C7-BEE9-61505AD3F5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BC017F-8481-44B6-B120-C6261674B5C8}"/>
              </a:ext>
            </a:extLst>
          </p:cNvPr>
          <p:cNvSpPr/>
          <p:nvPr/>
        </p:nvSpPr>
        <p:spPr>
          <a:xfrm>
            <a:off x="574765" y="3619372"/>
            <a:ext cx="2551611" cy="57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07BD3-8EA8-4949-94A9-CBCA9623C55D}"/>
              </a:ext>
            </a:extLst>
          </p:cNvPr>
          <p:cNvSpPr txBox="1"/>
          <p:nvPr/>
        </p:nvSpPr>
        <p:spPr>
          <a:xfrm>
            <a:off x="518584" y="1692518"/>
            <a:ext cx="26448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spc="-150" dirty="0">
                <a:solidFill>
                  <a:schemeClr val="bg1"/>
                </a:solidFill>
                <a:latin typeface="KBO Dia Gothic Bold" pitchFamily="2" charset="-127"/>
                <a:ea typeface="KBO Dia Gothic Bold" pitchFamily="2" charset="-127"/>
                <a:cs typeface="KoPubWorld돋움체_Pro Bold" panose="00000800000000000000" pitchFamily="50" charset="-127"/>
              </a:rPr>
              <a:t>FA </a:t>
            </a:r>
            <a:r>
              <a:rPr lang="ko-KR" altLang="en-US" sz="4000" spc="-150" dirty="0">
                <a:solidFill>
                  <a:schemeClr val="bg1"/>
                </a:solidFill>
                <a:latin typeface="KBO Dia Gothic Bold" pitchFamily="2" charset="-127"/>
                <a:ea typeface="KBO Dia Gothic Bold" pitchFamily="2" charset="-127"/>
                <a:cs typeface="KoPubWorld돋움체_Pro Bold" panose="00000800000000000000" pitchFamily="50" charset="-127"/>
              </a:rPr>
              <a:t>선수의 성과 기반 시장 가치 </a:t>
            </a:r>
            <a:r>
              <a:rPr lang="ko-KR" altLang="en-US" sz="4000" spc="-150" dirty="0">
                <a:latin typeface="KBO Dia Gothic Bold" pitchFamily="2" charset="-127"/>
                <a:ea typeface="KBO Dia Gothic Bold" pitchFamily="2" charset="-127"/>
                <a:cs typeface="KoPubWorld돋움체_Pro Bold" panose="00000800000000000000" pitchFamily="50" charset="-127"/>
              </a:rPr>
              <a:t>예측 모델링</a:t>
            </a:r>
            <a:endParaRPr lang="en-US" altLang="ko-KR" sz="4000" spc="-150" dirty="0">
              <a:latin typeface="KBO Dia Gothic Bold" pitchFamily="2" charset="-127"/>
              <a:ea typeface="KBO Dia Gothic Bold" pitchFamily="2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30063A-0777-49EC-BC13-4C393D916991}"/>
              </a:ext>
            </a:extLst>
          </p:cNvPr>
          <p:cNvCxnSpPr/>
          <p:nvPr/>
        </p:nvCxnSpPr>
        <p:spPr>
          <a:xfrm>
            <a:off x="574766" y="1560548"/>
            <a:ext cx="2551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0F031A-3141-436F-9E9C-041D184FE4F3}"/>
              </a:ext>
            </a:extLst>
          </p:cNvPr>
          <p:cNvCxnSpPr/>
          <p:nvPr/>
        </p:nvCxnSpPr>
        <p:spPr>
          <a:xfrm>
            <a:off x="574765" y="4379032"/>
            <a:ext cx="2551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5B47D6-B848-478A-8DA7-1A28A15F89C1}"/>
              </a:ext>
            </a:extLst>
          </p:cNvPr>
          <p:cNvSpPr txBox="1"/>
          <p:nvPr/>
        </p:nvSpPr>
        <p:spPr>
          <a:xfrm>
            <a:off x="481512" y="4552636"/>
            <a:ext cx="4337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rPr>
              <a:t>Datathon</a:t>
            </a:r>
            <a:r>
              <a:rPr lang="en-US" altLang="ko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rPr>
              <a:t> 1</a:t>
            </a:r>
            <a:r>
              <a:rPr lang="ko-KR" altLang="en-US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rPr>
              <a:t>팀</a:t>
            </a:r>
            <a:r>
              <a:rPr lang="en-US" altLang="ko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rPr>
              <a:t> 퍼펙트 게임</a:t>
            </a:r>
            <a:r>
              <a:rPr lang="en-US" altLang="ko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rPr>
              <a:t>(Perfect Game)</a:t>
            </a:r>
            <a:endParaRPr lang="ko-KR" altLang="en-US" sz="1600" dirty="0">
              <a:solidFill>
                <a:schemeClr val="bg1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6B009-D1C0-4822-9872-43F343BBC156}"/>
              </a:ext>
            </a:extLst>
          </p:cNvPr>
          <p:cNvSpPr txBox="1"/>
          <p:nvPr/>
        </p:nvSpPr>
        <p:spPr>
          <a:xfrm>
            <a:off x="481513" y="4856672"/>
            <a:ext cx="362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rPr>
              <a:t>팀장</a:t>
            </a:r>
            <a:r>
              <a:rPr lang="en-US" altLang="ko-KR" sz="14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rPr>
              <a:t> 신은서</a:t>
            </a:r>
            <a:endParaRPr lang="en-US" altLang="ko-KR" sz="1400" dirty="0">
              <a:solidFill>
                <a:schemeClr val="bg1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rPr>
              <a:t>팀원</a:t>
            </a:r>
            <a:r>
              <a:rPr lang="en-US" altLang="ko-KR" sz="14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rPr>
              <a:t> 강상민 이선엽 </a:t>
            </a:r>
            <a:r>
              <a:rPr lang="ko-KR" altLang="en-US" sz="1400" dirty="0" err="1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rPr>
              <a:t>이정태</a:t>
            </a:r>
            <a:r>
              <a:rPr lang="ko-KR" altLang="en-US" sz="14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rPr>
              <a:t>표룡희</a:t>
            </a:r>
            <a:endParaRPr lang="ko-KR" altLang="en-US" sz="1400" dirty="0">
              <a:solidFill>
                <a:schemeClr val="bg1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57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DA41A-98E0-8537-BA63-C8476BF10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13414E-49B9-A941-8014-38E7877C79EB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9920B-C30B-56D7-CE48-7995D614E803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1-2)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포지션 별 가치 차이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E938B-2BFD-CF6D-D4AE-6A31D518006C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타자 유형에 따라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시장 내 금액 차이가 있을 것이다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.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E03B0-177F-88E5-A986-2FE3D6F4BF16}"/>
              </a:ext>
            </a:extLst>
          </p:cNvPr>
          <p:cNvSpPr txBox="1"/>
          <p:nvPr/>
        </p:nvSpPr>
        <p:spPr>
          <a:xfrm>
            <a:off x="463240" y="1219975"/>
            <a:ext cx="1082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교타자보다 중장거리형 타자 혹은 거포형 타자가 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FA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금액을 더 많이 받을 것이다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.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(</a:t>
            </a:r>
            <a:r>
              <a:rPr lang="ko-KR" altLang="en-US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채택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  <a:endParaRPr lang="ko-KR" altLang="en-US" sz="1600" dirty="0">
              <a:solidFill>
                <a:srgbClr val="818630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D7D64C8C-94D0-C167-A9B8-B1E85BAC30E8}"/>
              </a:ext>
            </a:extLst>
          </p:cNvPr>
          <p:cNvSpPr txBox="1">
            <a:spLocks/>
          </p:cNvSpPr>
          <p:nvPr/>
        </p:nvSpPr>
        <p:spPr>
          <a:xfrm>
            <a:off x="5818529" y="1702339"/>
            <a:ext cx="6373471" cy="48253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타자 유형</a:t>
            </a:r>
            <a:r>
              <a:rPr lang="en-US" altLang="ko-KR" sz="2000" dirty="0">
                <a:latin typeface="KBO DIA GOTHIC LIGHT" pitchFamily="2" charset="-127"/>
                <a:ea typeface="KBO DIA GOTHIC LIGHT" pitchFamily="2" charset="-127"/>
              </a:rPr>
              <a:t>: </a:t>
            </a:r>
            <a:r>
              <a:rPr lang="ko-KR" altLang="en-US" sz="2200" dirty="0" err="1">
                <a:latin typeface="KBO DIA GOTHIC LIGHT" pitchFamily="2" charset="-127"/>
                <a:ea typeface="KBO DIA GOTHIC LIGHT" pitchFamily="2" charset="-127"/>
              </a:rPr>
              <a:t>교타자</a:t>
            </a: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2200" dirty="0">
                <a:latin typeface="KBO DIA GOTHIC LIGHT" pitchFamily="2" charset="-127"/>
                <a:ea typeface="KBO DIA GOTHIC LIGHT" pitchFamily="2" charset="-127"/>
              </a:rPr>
              <a:t>/ </a:t>
            </a: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중장거리형 타자 </a:t>
            </a:r>
            <a:r>
              <a:rPr lang="en-US" altLang="ko-KR" sz="2200" dirty="0">
                <a:latin typeface="KBO DIA GOTHIC LIGHT" pitchFamily="2" charset="-127"/>
                <a:ea typeface="KBO DIA GOTHIC LIGHT" pitchFamily="2" charset="-127"/>
              </a:rPr>
              <a:t>/ </a:t>
            </a: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거포형 타자</a:t>
            </a:r>
            <a:endParaRPr lang="en-US" altLang="ko-KR" sz="22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분석 방법</a:t>
            </a:r>
            <a:r>
              <a:rPr lang="en-US" altLang="ko-KR" sz="22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 타자 유형별로 </a:t>
            </a:r>
            <a:r>
              <a:rPr lang="en-US" altLang="ko-KR" sz="22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금액의 평균을 사용</a:t>
            </a:r>
            <a:endParaRPr lang="en-US" altLang="ko-KR" sz="22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타자를 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스탯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4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개 기준으로 나누어 분류 후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따로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금액 평균 측정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2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사용 </a:t>
            </a:r>
            <a:r>
              <a:rPr lang="ko-KR" altLang="en-US" sz="1400" dirty="0" err="1">
                <a:latin typeface="KBO DIA GOTHIC LIGHT" pitchFamily="2" charset="-127"/>
                <a:ea typeface="KBO DIA GOTHIC LIGHT" pitchFamily="2" charset="-127"/>
              </a:rPr>
              <a:t>스탯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타율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400" dirty="0" err="1">
                <a:latin typeface="KBO DIA GOTHIC LIGHT" pitchFamily="2" charset="-127"/>
                <a:ea typeface="KBO DIA GOTHIC LIGHT" pitchFamily="2" charset="-127"/>
              </a:rPr>
              <a:t>출루율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,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순장타율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, </a:t>
            </a:r>
            <a:r>
              <a:rPr lang="en-US" altLang="ko-KR" sz="1400" dirty="0" err="1">
                <a:latin typeface="KBO DIA GOTHIC LIGHT" pitchFamily="2" charset="-127"/>
                <a:ea typeface="KBO DIA GOTHIC LIGHT" pitchFamily="2" charset="-127"/>
              </a:rPr>
              <a:t>wRC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+ </a:t>
            </a:r>
          </a:p>
          <a:p>
            <a:pPr lvl="2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sz="1400" dirty="0" err="1">
                <a:latin typeface="KBO DIA GOTHIC LIGHT" pitchFamily="2" charset="-127"/>
                <a:ea typeface="KBO DIA GOTHIC LIGHT" pitchFamily="2" charset="-127"/>
              </a:rPr>
              <a:t>wRC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+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를 제외한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3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개의 </a:t>
            </a:r>
            <a:r>
              <a:rPr lang="ko-KR" altLang="en-US" sz="1400" dirty="0" err="1">
                <a:latin typeface="KBO DIA GOTHIC LIGHT" pitchFamily="2" charset="-127"/>
                <a:ea typeface="KBO DIA GOTHIC LIGHT" pitchFamily="2" charset="-127"/>
              </a:rPr>
              <a:t>스탯은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각 시즌 평균과 비교하여 측정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교타자와 중장거리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거포 타자를 묶어 두 그룹으로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금액 평균 측정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분석 결과</a:t>
            </a:r>
            <a:r>
              <a:rPr lang="en-US" altLang="ko-KR" sz="22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22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가설 채택</a:t>
            </a:r>
            <a:endParaRPr lang="en-US" altLang="ko-KR" sz="2200" dirty="0">
              <a:solidFill>
                <a:srgbClr val="818630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ANOVA </a:t>
            </a: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검증 결과</a:t>
            </a: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T-</a:t>
            </a: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통계량</a:t>
            </a: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 = -2.1444 / P-value = 0.0377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교타자의 경우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출루가 좋지만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en-US" altLang="ko-KR" sz="1600" dirty="0">
                <a:solidFill>
                  <a:srgbClr val="FF000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득점 생산 효율성 면에서는 장타가 </a:t>
            </a:r>
            <a:b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가치 있기 때문에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중장거리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거포형 타자가 더 많은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금액을 받게 됨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261C9A6-8CAD-E63C-CF4D-D1A4E3FF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12" name="Picture 11" descr="A graph with lines and red dots&#10;&#10;AI-generated content may be incorrect.">
            <a:extLst>
              <a:ext uri="{FF2B5EF4-FFF2-40B4-BE49-F238E27FC236}">
                <a16:creationId xmlns:a16="http://schemas.microsoft.com/office/drawing/2014/main" id="{6231D69E-A63A-FF4B-A713-0E395A3C5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92829"/>
            <a:ext cx="5739456" cy="35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7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BD929-D34B-B170-202B-59B88585F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2652C-32DF-5C0F-73C2-6A214199C44F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86C54-B3B2-3911-EA87-FE7E40518F1E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1-3)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 이적여부 및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 이후의 기록</a:t>
            </a:r>
            <a:endParaRPr lang="ko-KR" altLang="en-US" sz="14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3E10C-42E7-61CD-AD93-C2E6C53FB596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팀 이적 여부에 따라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계약금의 차이가 존재할 것이다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.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06244-F4FF-121F-F7FC-E388A70CC64A}"/>
              </a:ext>
            </a:extLst>
          </p:cNvPr>
          <p:cNvSpPr txBox="1"/>
          <p:nvPr/>
        </p:nvSpPr>
        <p:spPr>
          <a:xfrm>
            <a:off x="463240" y="1219975"/>
            <a:ext cx="1126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FA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계약으로 이적한 선수는 잔류한 선수보다 유의미하게 높은 연평균 연봉을 받는다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. 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(</a:t>
            </a:r>
            <a:r>
              <a:rPr lang="ko-KR" altLang="en-US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채택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  <a:endParaRPr lang="ko-KR" altLang="en-US" sz="1600" dirty="0">
              <a:solidFill>
                <a:srgbClr val="818630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37229EDF-53B0-E24E-1C02-3C623026750C}"/>
              </a:ext>
            </a:extLst>
          </p:cNvPr>
          <p:cNvSpPr txBox="1">
            <a:spLocks/>
          </p:cNvSpPr>
          <p:nvPr/>
        </p:nvSpPr>
        <p:spPr>
          <a:xfrm>
            <a:off x="5232400" y="2266415"/>
            <a:ext cx="6719137" cy="39381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분석 방법 및 결과</a:t>
            </a:r>
            <a:endParaRPr lang="en-US" altLang="ko-KR" sz="20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선수 성적이 담긴 데이터셋에 </a:t>
            </a:r>
            <a:r>
              <a:rPr lang="en-US" altLang="ko-KR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시점의 잔류</a:t>
            </a:r>
            <a:r>
              <a:rPr lang="en-US" altLang="ko-KR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이적 여부를 나타내는 칼럼 추가</a:t>
            </a:r>
            <a:endParaRPr lang="en-US" altLang="ko-KR" sz="1500" dirty="0">
              <a:solidFill>
                <a:srgbClr val="BF2F47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전체 선수의 잔류</a:t>
            </a: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이적 현황을 전체 및 포지션 기준으로 분류하여 시각화 </a:t>
            </a:r>
            <a:endParaRPr lang="en-US" altLang="ko-KR" sz="15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이적선수들의 계약 금액 최저치</a:t>
            </a:r>
            <a:r>
              <a:rPr lang="en-US" altLang="ko-KR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최고치</a:t>
            </a:r>
            <a:r>
              <a:rPr lang="en-US" altLang="ko-KR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중앙값</a:t>
            </a:r>
            <a:r>
              <a:rPr lang="en-US" altLang="ko-KR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평균이 모두 잔류선수보다 높음</a:t>
            </a:r>
            <a:br>
              <a:rPr lang="en-US" altLang="ko-KR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</a:br>
            <a:endParaRPr lang="en-US" altLang="ko-KR" sz="15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추가 분석</a:t>
            </a:r>
            <a:endParaRPr lang="en-US" altLang="ko-KR" sz="20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모든 선수의 데이터를 한 그래프에 넣고</a:t>
            </a: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 계약 연수와 연평균 금액 확인</a:t>
            </a:r>
            <a:endParaRPr lang="en-US" altLang="ko-KR" sz="15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이적한 선수들이 전반적으로 더 긴 계약 기간과 높은 액수를 보장받음</a:t>
            </a:r>
            <a:b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5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→ </a:t>
            </a:r>
            <a:r>
              <a:rPr lang="ko-KR" altLang="en-US" sz="1500" b="1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이적 자체가 </a:t>
            </a:r>
            <a:r>
              <a:rPr lang="ko-KR" altLang="en-US" sz="1500" b="1" dirty="0" err="1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원소속</a:t>
            </a:r>
            <a:r>
              <a:rPr lang="ko-KR" altLang="en-US" sz="1500" b="1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구단보다 더 좋은 </a:t>
            </a:r>
            <a:r>
              <a:rPr lang="ko-KR" altLang="en-US" sz="1500" b="1" dirty="0" err="1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오퍼를</a:t>
            </a:r>
            <a:r>
              <a:rPr lang="ko-KR" altLang="en-US" sz="1500" b="1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한 구단이 있다는 증거</a:t>
            </a:r>
            <a:endParaRPr lang="en-US" altLang="ko-KR" sz="1500" b="1" dirty="0">
              <a:solidFill>
                <a:srgbClr val="BF2F47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특히 연수가 높아질수록 연평균 금액도 빠르게 증가하는 추세</a:t>
            </a:r>
            <a:endParaRPr lang="en-US" altLang="ko-KR" sz="1500" dirty="0"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8DB97-7249-7393-3465-F93C684E4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67" y="1804750"/>
            <a:ext cx="3203291" cy="2742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DC0805-0179-8C45-3672-AFA65AA63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50"/>
          <a:stretch/>
        </p:blipFill>
        <p:spPr>
          <a:xfrm>
            <a:off x="792455" y="4595028"/>
            <a:ext cx="3866713" cy="2218782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17DB794-32F9-A501-1097-93CE261E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05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E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59" y="4356232"/>
            <a:ext cx="2953932" cy="197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779" y="4356232"/>
            <a:ext cx="2915023" cy="197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59" y="2065984"/>
            <a:ext cx="3085991" cy="1895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1778" y="2083780"/>
            <a:ext cx="3085991" cy="189546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1"/>
          <p:cNvSpPr txBox="1"/>
          <p:nvPr/>
        </p:nvSpPr>
        <p:spPr>
          <a:xfrm>
            <a:off x="6240056" y="2219910"/>
            <a:ext cx="5812189" cy="428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121750" rIns="121750" bIns="121750" anchor="t" anchorCtr="0">
            <a:noAutofit/>
          </a:bodyPr>
          <a:lstStyle/>
          <a:p>
            <a:pPr marL="244387" indent="-227474"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20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분석</a:t>
            </a:r>
            <a:r>
              <a:rPr lang="en-US" sz="20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방법</a:t>
            </a:r>
            <a:endParaRPr sz="2000" dirty="0">
              <a:solidFill>
                <a:schemeClr val="dk1"/>
              </a:solidFill>
              <a:latin typeface="KBO DIA GOTHIC LIGHT" pitchFamily="2" charset="-127"/>
              <a:ea typeface="KBO DIA GOTHIC LIGHT" pitchFamily="2" charset="-127"/>
              <a:cs typeface="Malgun Gothic"/>
              <a:sym typeface="Malgun Gothic"/>
            </a:endParaRPr>
          </a:p>
          <a:p>
            <a:pPr marL="701027" lvl="1" indent="-227474">
              <a:spcBef>
                <a:spcPts val="366"/>
              </a:spcBef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WAR,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oWAR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공격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WAR),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dWAR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수비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WAR)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활용</a:t>
            </a:r>
            <a:endParaRPr sz="1400" dirty="0">
              <a:solidFill>
                <a:schemeClr val="dk1"/>
              </a:solidFill>
              <a:latin typeface="KBO DIA GOTHIC LIGHT" pitchFamily="2" charset="-127"/>
              <a:ea typeface="KBO DIA GOTHIC LIGHT" pitchFamily="2" charset="-127"/>
              <a:cs typeface="Malgun Gothic"/>
              <a:sym typeface="Malgun Gothic"/>
            </a:endParaRPr>
          </a:p>
          <a:p>
            <a:pPr marL="701027" lvl="1" indent="-227474">
              <a:spcBef>
                <a:spcPts val="419"/>
              </a:spcBef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두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FA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계약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간의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총액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차이와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성적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지표인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WAR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변화량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비교</a:t>
            </a:r>
            <a:endParaRPr sz="1400" dirty="0">
              <a:solidFill>
                <a:schemeClr val="dk1"/>
              </a:solidFill>
              <a:latin typeface="KBO DIA GOTHIC LIGHT" pitchFamily="2" charset="-127"/>
              <a:ea typeface="KBO DIA GOTHIC LIGHT" pitchFamily="2" charset="-127"/>
              <a:cs typeface="Malgun Gothic"/>
              <a:sym typeface="Malgun Gothic"/>
            </a:endParaRPr>
          </a:p>
          <a:p>
            <a:pPr marL="701872" marR="6765" lvl="1" indent="-228320">
              <a:lnSpc>
                <a:spcPct val="112222"/>
              </a:lnSpc>
              <a:spcBef>
                <a:spcPts val="406"/>
              </a:spcBef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FA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계약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총액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차이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= (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두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번째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FA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계약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총액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) – (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첫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번째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FA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계약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총액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) </a:t>
            </a:r>
            <a:b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</a:b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WAR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차이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= (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두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번째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FA WAR) – (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첫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번째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 FA WAR)</a:t>
            </a:r>
            <a:endParaRPr lang="en-US" sz="1400" dirty="0">
              <a:solidFill>
                <a:srgbClr val="BF2F47"/>
              </a:solidFill>
              <a:latin typeface="KBO DIA GOTHIC LIGHT" pitchFamily="2" charset="-127"/>
              <a:ea typeface="KBO DIA GOTHIC LIGHT" pitchFamily="2" charset="-127"/>
              <a:cs typeface="Malgun Gothic"/>
              <a:sym typeface="Malgun Gothic"/>
            </a:endParaRPr>
          </a:p>
          <a:p>
            <a:pPr marL="244387" indent="-227474">
              <a:spcBef>
                <a:spcPts val="786"/>
              </a:spcBef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altLang="en-US" sz="20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분석 결과</a:t>
            </a:r>
          </a:p>
          <a:p>
            <a:pPr marL="701027" lvl="1" indent="-227474">
              <a:spcBef>
                <a:spcPts val="366"/>
              </a:spcBef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ko-KR" alt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대부분 선수는 돈을 덜 받게 되었지만 드물게 더 많이 받은 선수들이 </a:t>
            </a:r>
            <a:br>
              <a:rPr lang="en-US" altLang="ko-KR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</a:br>
            <a:r>
              <a:rPr lang="ko-KR" alt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더 좋은 성적 향상을 보여서 전체적인 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FA </a:t>
            </a:r>
            <a:r>
              <a:rPr lang="ko-KR" alt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금액 증가 </a:t>
            </a:r>
            <a:br>
              <a:rPr lang="en-US" altLang="ko-KR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</a:br>
            <a:r>
              <a:rPr lang="ko-KR" alt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→ </a:t>
            </a:r>
            <a:r>
              <a:rPr 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WAR </a:t>
            </a:r>
            <a:r>
              <a:rPr lang="ko-KR" alt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증가의 경향이 나옴</a:t>
            </a:r>
            <a:endParaRPr lang="en-US" altLang="ko-KR" sz="1400" dirty="0">
              <a:solidFill>
                <a:schemeClr val="dk1"/>
              </a:solidFill>
              <a:latin typeface="KBO DIA GOTHIC LIGHT" pitchFamily="2" charset="-127"/>
              <a:ea typeface="KBO DIA GOTHIC LIGHT" pitchFamily="2" charset="-127"/>
              <a:cs typeface="Malgun Gothic"/>
              <a:sym typeface="Malgun Gothic"/>
            </a:endParaRPr>
          </a:p>
          <a:p>
            <a:pPr marL="701027" lvl="1" indent="-227474">
              <a:spcBef>
                <a:spcPts val="366"/>
              </a:spcBef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ko-KR" alt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데이터의 수가 불충분해</a:t>
            </a:r>
            <a:r>
              <a:rPr lang="en-US" altLang="ko-KR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통계적 유의성에 한계가 있음</a:t>
            </a:r>
          </a:p>
          <a:p>
            <a:endParaRPr lang="en-US" altLang="ko-KR" sz="1200" dirty="0">
              <a:solidFill>
                <a:srgbClr val="BF2F47"/>
              </a:solidFill>
              <a:latin typeface="KBO DIA GOTHIC LIGHT" pitchFamily="2" charset="-127"/>
              <a:ea typeface="KBO DIA GOTHIC LIGHT" pitchFamily="2" charset="-127"/>
              <a:cs typeface="Malgun Gothic"/>
              <a:sym typeface="Malgun Gothic"/>
            </a:endParaRPr>
          </a:p>
          <a:p>
            <a:endParaRPr lang="en-US" altLang="ko-KR" sz="1598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  <a:cs typeface="Malgun Gothic"/>
              <a:sym typeface="Malgun Gothic"/>
            </a:endParaRPr>
          </a:p>
          <a:p>
            <a:pPr algn="ctr"/>
            <a:r>
              <a:rPr lang="ko-KR" altLang="en-US" sz="1598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  <a:cs typeface="Malgun Gothic"/>
                <a:sym typeface="Malgun Gothic"/>
              </a:rPr>
              <a:t>야수는 통계적으로 유의미함</a:t>
            </a:r>
          </a:p>
          <a:p>
            <a:pPr algn="ctr"/>
            <a:r>
              <a:rPr lang="ko-KR" altLang="en-US" sz="1598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  <a:cs typeface="Malgun Gothic"/>
                <a:sym typeface="Malgun Gothic"/>
              </a:rPr>
              <a:t>투수는 통계적으로 유의미하지</a:t>
            </a:r>
            <a:r>
              <a:rPr lang="en-US" altLang="ko-KR" sz="1598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  <a:cs typeface="Malgun Gothic"/>
                <a:sym typeface="Malgun Gothic"/>
              </a:rPr>
              <a:t> </a:t>
            </a:r>
            <a:r>
              <a:rPr lang="ko-KR" altLang="en-US" sz="1598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  <a:cs typeface="Malgun Gothic"/>
                <a:sym typeface="Malgun Gothic"/>
              </a:rPr>
              <a:t>않으므로 기각</a:t>
            </a:r>
          </a:p>
        </p:txBody>
      </p:sp>
      <p:sp>
        <p:nvSpPr>
          <p:cNvPr id="457" name="Google Shape;457;p31"/>
          <p:cNvSpPr txBox="1"/>
          <p:nvPr/>
        </p:nvSpPr>
        <p:spPr>
          <a:xfrm>
            <a:off x="671007" y="6232954"/>
            <a:ext cx="2415468" cy="47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121750" rIns="121750" bIns="121750" anchor="t" anchorCtr="0">
            <a:noAutofit/>
          </a:bodyPr>
          <a:lstStyle/>
          <a:p>
            <a:pPr algn="ctr"/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T-</a:t>
            </a:r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통계량</a:t>
            </a:r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:</a:t>
            </a:r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 </a:t>
            </a:r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2.8909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7496E-940B-95D2-BFBA-1593702BE2D1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계약의 조건에 따라 차기 년도 성적에 차이가 있을 것이다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.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77B97-C89A-8EB9-9E22-844F3D3E68D3}"/>
              </a:ext>
            </a:extLst>
          </p:cNvPr>
          <p:cNvSpPr txBox="1"/>
          <p:nvPr/>
        </p:nvSpPr>
        <p:spPr>
          <a:xfrm>
            <a:off x="463240" y="1219975"/>
            <a:ext cx="1126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(FA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2</a:t>
            </a:r>
            <a:r>
              <a:rPr lang="ko-KR" altLang="en-US" sz="2400" dirty="0" err="1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회차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이후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)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이번 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FA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금액이 지난 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FA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금액보다 낮을 시 성적이 좋아진다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. 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(</a:t>
            </a:r>
            <a:r>
              <a:rPr lang="ko-KR" altLang="en-US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부분 채택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  <a:endParaRPr lang="ko-KR" altLang="en-US" sz="16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5" name="Google Shape;457;p31">
            <a:extLst>
              <a:ext uri="{FF2B5EF4-FFF2-40B4-BE49-F238E27FC236}">
                <a16:creationId xmlns:a16="http://schemas.microsoft.com/office/drawing/2014/main" id="{83A48B8F-4517-E8B1-EB18-C73083C81157}"/>
              </a:ext>
            </a:extLst>
          </p:cNvPr>
          <p:cNvSpPr txBox="1"/>
          <p:nvPr/>
        </p:nvSpPr>
        <p:spPr>
          <a:xfrm>
            <a:off x="3572237" y="6232953"/>
            <a:ext cx="2415468" cy="47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121750" rIns="121750" bIns="121750" anchor="t" anchorCtr="0">
            <a:noAutofit/>
          </a:bodyPr>
          <a:lstStyle/>
          <a:p>
            <a:pPr algn="ctr"/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p-value:</a:t>
            </a:r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 </a:t>
            </a:r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0.062</a:t>
            </a:r>
            <a:r>
              <a:rPr lang="en-US" altLang="ko-KR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4</a:t>
            </a:r>
            <a:endParaRPr lang="en-US" sz="1100" i="1" dirty="0">
              <a:latin typeface="KBO DIA GOTHIC LIGHT" pitchFamily="2" charset="-127"/>
              <a:ea typeface="KBO DIA GOTHIC LIGHT" pitchFamily="2" charset="-127"/>
              <a:cs typeface="Courier New"/>
              <a:sym typeface="Courier New"/>
            </a:endParaRPr>
          </a:p>
        </p:txBody>
      </p:sp>
      <p:sp>
        <p:nvSpPr>
          <p:cNvPr id="6" name="Google Shape;457;p31">
            <a:extLst>
              <a:ext uri="{FF2B5EF4-FFF2-40B4-BE49-F238E27FC236}">
                <a16:creationId xmlns:a16="http://schemas.microsoft.com/office/drawing/2014/main" id="{BAFB0A2A-92FE-0217-37AB-25741B3DE339}"/>
              </a:ext>
            </a:extLst>
          </p:cNvPr>
          <p:cNvSpPr txBox="1"/>
          <p:nvPr/>
        </p:nvSpPr>
        <p:spPr>
          <a:xfrm>
            <a:off x="671007" y="3838840"/>
            <a:ext cx="2415468" cy="47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121750" rIns="121750" bIns="121750" anchor="t" anchorCtr="0">
            <a:noAutofit/>
          </a:bodyPr>
          <a:lstStyle/>
          <a:p>
            <a:pPr algn="ctr"/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T-</a:t>
            </a:r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통계량</a:t>
            </a:r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:</a:t>
            </a:r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 </a:t>
            </a:r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3,4457</a:t>
            </a:r>
          </a:p>
        </p:txBody>
      </p:sp>
      <p:sp>
        <p:nvSpPr>
          <p:cNvPr id="7" name="Google Shape;457;p31">
            <a:extLst>
              <a:ext uri="{FF2B5EF4-FFF2-40B4-BE49-F238E27FC236}">
                <a16:creationId xmlns:a16="http://schemas.microsoft.com/office/drawing/2014/main" id="{F73068A4-7147-5605-2D32-62DC0BAF7C2E}"/>
              </a:ext>
            </a:extLst>
          </p:cNvPr>
          <p:cNvSpPr txBox="1"/>
          <p:nvPr/>
        </p:nvSpPr>
        <p:spPr>
          <a:xfrm>
            <a:off x="3572237" y="3838839"/>
            <a:ext cx="2415468" cy="47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121750" rIns="121750" bIns="121750" anchor="t" anchorCtr="0">
            <a:noAutofit/>
          </a:bodyPr>
          <a:lstStyle/>
          <a:p>
            <a:pPr algn="ctr"/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p-value:</a:t>
            </a:r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 </a:t>
            </a:r>
            <a:r>
              <a:rPr lang="en-US" sz="1100" i="1" dirty="0">
                <a:latin typeface="KBO DIA GOTHIC LIGHT" pitchFamily="2" charset="-127"/>
                <a:ea typeface="KBO DIA GOTHIC LIGHT" pitchFamily="2" charset="-127"/>
                <a:cs typeface="Courier New"/>
                <a:sym typeface="Courier New"/>
              </a:rPr>
              <a:t>0.0016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EC936-A7EA-E536-5C23-4ED9A890D2C0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 이적여부 및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 이후의 기록</a:t>
            </a:r>
            <a:endParaRPr lang="ko-KR" altLang="en-US" sz="14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FFEC2-8D0A-2258-8D0A-D41DB0F7D6CB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D5BCE2-26DE-0BAC-B462-5DA38CEC7F48}"/>
              </a:ext>
            </a:extLst>
          </p:cNvPr>
          <p:cNvSpPr/>
          <p:nvPr/>
        </p:nvSpPr>
        <p:spPr>
          <a:xfrm>
            <a:off x="254653" y="4235842"/>
            <a:ext cx="5971115" cy="2334828"/>
          </a:xfrm>
          <a:prstGeom prst="roundRect">
            <a:avLst>
              <a:gd name="adj" fmla="val 10740"/>
            </a:avLst>
          </a:prstGeom>
          <a:noFill/>
          <a:ln>
            <a:solidFill>
              <a:srgbClr val="818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17CBE2-FC74-0271-FC47-5F2CB9CBA095}"/>
              </a:ext>
            </a:extLst>
          </p:cNvPr>
          <p:cNvSpPr/>
          <p:nvPr/>
        </p:nvSpPr>
        <p:spPr>
          <a:xfrm>
            <a:off x="254653" y="1948150"/>
            <a:ext cx="5971115" cy="2200028"/>
          </a:xfrm>
          <a:prstGeom prst="roundRect">
            <a:avLst>
              <a:gd name="adj" fmla="val 10740"/>
            </a:avLst>
          </a:prstGeom>
          <a:noFill/>
          <a:ln>
            <a:solidFill>
              <a:srgbClr val="818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BC9E6-7C92-2A5F-4F91-93A86D752672}"/>
              </a:ext>
            </a:extLst>
          </p:cNvPr>
          <p:cNvSpPr txBox="1"/>
          <p:nvPr/>
        </p:nvSpPr>
        <p:spPr>
          <a:xfrm>
            <a:off x="3037053" y="423184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i="1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투수</a:t>
            </a:r>
            <a:endParaRPr lang="en-KR" sz="1200" i="1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71640-E349-4E2D-529E-C1C6132B6BBD}"/>
              </a:ext>
            </a:extLst>
          </p:cNvPr>
          <p:cNvSpPr txBox="1"/>
          <p:nvPr/>
        </p:nvSpPr>
        <p:spPr>
          <a:xfrm>
            <a:off x="3017285" y="193495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i="1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야수</a:t>
            </a:r>
            <a:endParaRPr lang="en-KR" sz="1200" i="1" dirty="0">
              <a:solidFill>
                <a:srgbClr val="818630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F587CD-5300-78C6-0332-A2A7665F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0">
            <a:extLst>
              <a:ext uri="{FF2B5EF4-FFF2-40B4-BE49-F238E27FC236}">
                <a16:creationId xmlns:a16="http://schemas.microsoft.com/office/drawing/2014/main" id="{E75D185E-84C1-90F3-6AB2-B3D49EC72EA2}"/>
              </a:ext>
            </a:extLst>
          </p:cNvPr>
          <p:cNvSpPr/>
          <p:nvPr/>
        </p:nvSpPr>
        <p:spPr>
          <a:xfrm>
            <a:off x="219833" y="3641214"/>
            <a:ext cx="5868970" cy="2671036"/>
          </a:xfrm>
          <a:prstGeom prst="rect">
            <a:avLst/>
          </a:prstGeom>
          <a:solidFill>
            <a:srgbClr val="81863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KR" dirty="0">
              <a:solidFill>
                <a:schemeClr val="tx1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7" name="직사각형 10">
            <a:extLst>
              <a:ext uri="{FF2B5EF4-FFF2-40B4-BE49-F238E27FC236}">
                <a16:creationId xmlns:a16="http://schemas.microsoft.com/office/drawing/2014/main" id="{35587E6C-8DAA-6048-CDDF-34BD4E65A120}"/>
              </a:ext>
            </a:extLst>
          </p:cNvPr>
          <p:cNvSpPr/>
          <p:nvPr/>
        </p:nvSpPr>
        <p:spPr>
          <a:xfrm>
            <a:off x="220646" y="2591796"/>
            <a:ext cx="5868970" cy="905179"/>
          </a:xfrm>
          <a:prstGeom prst="rect">
            <a:avLst/>
          </a:prstGeom>
          <a:solidFill>
            <a:srgbClr val="81863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700" dirty="0">
                <a:solidFill>
                  <a:schemeClr val="tx1"/>
                </a:solidFill>
                <a:latin typeface="KBO DIA GOTHIC MEDIUM" pitchFamily="2" charset="-127"/>
                <a:ea typeface="KBO DIA GOTHIC MEDIUM" pitchFamily="2" charset="-127"/>
              </a:rPr>
              <a:t>계약 데이터는 </a:t>
            </a:r>
            <a:r>
              <a:rPr lang="en-US" altLang="ko-KR" sz="1700" dirty="0">
                <a:solidFill>
                  <a:schemeClr val="tx1"/>
                </a:solidFill>
                <a:latin typeface="KBO DIA GOTHIC MEDIUM" pitchFamily="2" charset="-127"/>
                <a:ea typeface="KBO DIA GOTHIC MEDIUM" pitchFamily="2" charset="-127"/>
              </a:rPr>
              <a:t>FA </a:t>
            </a:r>
            <a:r>
              <a:rPr lang="ko-KR" altLang="en-US" sz="1700" dirty="0">
                <a:solidFill>
                  <a:schemeClr val="tx1"/>
                </a:solidFill>
                <a:latin typeface="KBO DIA GOTHIC MEDIUM" pitchFamily="2" charset="-127"/>
                <a:ea typeface="KBO DIA GOTHIC MEDIUM" pitchFamily="2" charset="-127"/>
              </a:rPr>
              <a:t>선언 시즌에만 존재</a:t>
            </a:r>
            <a:r>
              <a:rPr lang="ko-KR" altLang="en-US" sz="1700" dirty="0">
                <a:solidFill>
                  <a:schemeClr val="tx1"/>
                </a:solidFill>
                <a:latin typeface="KBO DIA GOTHIC LIGHT" pitchFamily="2" charset="-127"/>
                <a:ea typeface="KBO DIA GOTHIC LIGHT" pitchFamily="2" charset="-127"/>
              </a:rPr>
              <a:t>하므로 시계열적 분석이 불리 </a:t>
            </a:r>
            <a:br>
              <a:rPr lang="en-US" altLang="ko-KR" sz="1700" dirty="0">
                <a:solidFill>
                  <a:schemeClr val="tx1"/>
                </a:solidFill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7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→ </a:t>
            </a:r>
            <a:r>
              <a:rPr lang="en-US" altLang="ko-KR" sz="17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LSTM</a:t>
            </a:r>
            <a:r>
              <a:rPr lang="ko-KR" altLang="en-US" sz="17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이나 </a:t>
            </a:r>
            <a:r>
              <a:rPr lang="en-US" altLang="ko-KR" sz="17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RNN </a:t>
            </a:r>
            <a:r>
              <a:rPr lang="ko-KR" altLang="en-US" sz="17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등 순차적 모델로는 분석이 현실적으로 어려움</a:t>
            </a:r>
            <a:endParaRPr lang="en-US" sz="17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B9150-2B8A-B074-E03D-047745C12DA3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E3C06-CE79-7B38-9AEE-35B3DC7C611D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2)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계약 예측 모델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4CE3D-3989-C329-24E2-230298BF1B28}"/>
              </a:ext>
            </a:extLst>
          </p:cNvPr>
          <p:cNvSpPr txBox="1"/>
          <p:nvPr/>
        </p:nvSpPr>
        <p:spPr>
          <a:xfrm>
            <a:off x="463240" y="635200"/>
            <a:ext cx="1126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선수 </a:t>
            </a:r>
            <a:r>
              <a:rPr lang="ko-KR" altLang="en-US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계약년도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및 계약금 예측 모델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–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모델링 방법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D8D01-B9A0-BAD1-2198-1C425D873EBC}"/>
              </a:ext>
            </a:extLst>
          </p:cNvPr>
          <p:cNvSpPr txBox="1"/>
          <p:nvPr/>
        </p:nvSpPr>
        <p:spPr>
          <a:xfrm>
            <a:off x="463240" y="1219975"/>
            <a:ext cx="11481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머신러닝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: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2400" dirty="0" err="1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randomforest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/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딥러닝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: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2400" dirty="0" err="1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tensorflow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의 </a:t>
            </a:r>
            <a:r>
              <a:rPr lang="en-US" altLang="ko-KR" sz="2400" dirty="0" err="1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keras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모델 채택</a:t>
            </a:r>
            <a:endParaRPr lang="ko-KR" altLang="en-US" sz="16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83F2076-538C-59E0-2001-32343540E3B7}"/>
              </a:ext>
            </a:extLst>
          </p:cNvPr>
          <p:cNvSpPr txBox="1">
            <a:spLocks/>
          </p:cNvSpPr>
          <p:nvPr/>
        </p:nvSpPr>
        <p:spPr>
          <a:xfrm>
            <a:off x="0" y="1681163"/>
            <a:ext cx="6132513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u="sng" dirty="0">
                <a:latin typeface="KBO DIA GOTHIC MEDIUM" pitchFamily="2" charset="-127"/>
                <a:ea typeface="KBO DIA GOTHIC MEDIUM" pitchFamily="2" charset="-127"/>
              </a:rPr>
              <a:t>모델 선택 배경</a:t>
            </a:r>
            <a:endParaRPr lang="en-KR" sz="24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F3B846C7-C23E-64EF-50EA-275D832F76F1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6019800" cy="82391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u="sng" dirty="0">
                <a:latin typeface="KBO DIA GOTHIC MEDIUM" pitchFamily="2" charset="-127"/>
                <a:ea typeface="KBO DIA GOTHIC MEDIUM" pitchFamily="2" charset="-127"/>
              </a:rPr>
              <a:t>분석 과정</a:t>
            </a:r>
            <a:endParaRPr lang="en-KR" sz="14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5ADD86A-A21A-23C9-6B6C-9713D2C7E631}"/>
              </a:ext>
            </a:extLst>
          </p:cNvPr>
          <p:cNvSpPr/>
          <p:nvPr/>
        </p:nvSpPr>
        <p:spPr>
          <a:xfrm>
            <a:off x="6226321" y="2815914"/>
            <a:ext cx="858416" cy="3505279"/>
          </a:xfrm>
          <a:prstGeom prst="downArrow">
            <a:avLst/>
          </a:prstGeom>
          <a:solidFill>
            <a:srgbClr val="818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81443-AE3D-69D0-9B97-7E6B3D0CFBF3}"/>
              </a:ext>
            </a:extLst>
          </p:cNvPr>
          <p:cNvSpPr txBox="1"/>
          <p:nvPr/>
        </p:nvSpPr>
        <p:spPr>
          <a:xfrm>
            <a:off x="7110728" y="2777640"/>
            <a:ext cx="48606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BO DIA GOTHIC MEDIUM" pitchFamily="2" charset="-127"/>
                <a:ea typeface="KBO DIA GOTHIC MEDIUM" pitchFamily="2" charset="-127"/>
              </a:rPr>
              <a:t>[</a:t>
            </a:r>
            <a:r>
              <a:rPr lang="ko-KR" altLang="en-US" dirty="0">
                <a:latin typeface="KBO DIA GOTHIC MEDIUM" pitchFamily="2" charset="-127"/>
                <a:ea typeface="KBO DIA GOTHIC MEDIUM" pitchFamily="2" charset="-127"/>
              </a:rPr>
              <a:t>데이터 호출 단계</a:t>
            </a:r>
            <a:r>
              <a:rPr lang="en-US" altLang="ko-KR" dirty="0">
                <a:latin typeface="KBO DIA GOTHIC MEDIUM" pitchFamily="2" charset="-127"/>
                <a:ea typeface="KBO DIA GOTHIC MEDIUM" pitchFamily="2" charset="-127"/>
              </a:rPr>
              <a:t>]</a:t>
            </a:r>
          </a:p>
          <a:p>
            <a:pPr algn="ctr"/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2013~2024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년 </a:t>
            </a:r>
            <a:r>
              <a:rPr lang="en-US" sz="14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선언 선수 관련 데이터와 </a:t>
            </a:r>
            <a:b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2024-2025 </a:t>
            </a:r>
            <a:r>
              <a:rPr lang="en-US" sz="14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선언 선수의 데이터를 호출</a:t>
            </a:r>
            <a:endParaRPr lang="en-KR" sz="1400" dirty="0">
              <a:solidFill>
                <a:schemeClr val="bg1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B3B57-8143-C9EE-B4E1-B6CE3F60D8E6}"/>
              </a:ext>
            </a:extLst>
          </p:cNvPr>
          <p:cNvSpPr txBox="1"/>
          <p:nvPr/>
        </p:nvSpPr>
        <p:spPr>
          <a:xfrm>
            <a:off x="6396484" y="2946917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9FBFE"/>
                </a:solidFill>
                <a:latin typeface="KBO DIA GOTHIC MEDIUM" pitchFamily="2" charset="-127"/>
                <a:ea typeface="KBO DIA GOTHIC MEDIUM" pitchFamily="2" charset="-127"/>
              </a:rPr>
              <a:t>01</a:t>
            </a:r>
            <a:endParaRPr lang="en-KR" sz="2000" dirty="0">
              <a:solidFill>
                <a:srgbClr val="F9FBFE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9035A-AF3E-1770-B189-274935F8666D}"/>
              </a:ext>
            </a:extLst>
          </p:cNvPr>
          <p:cNvSpPr txBox="1"/>
          <p:nvPr/>
        </p:nvSpPr>
        <p:spPr>
          <a:xfrm>
            <a:off x="7111541" y="3761354"/>
            <a:ext cx="4860626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BO DIA GOTHIC MEDIUM" pitchFamily="2" charset="-127"/>
                <a:ea typeface="KBO DIA GOTHIC MEDIUM" pitchFamily="2" charset="-127"/>
              </a:rPr>
              <a:t>[</a:t>
            </a:r>
            <a:r>
              <a:rPr lang="ko-KR" altLang="en-US" dirty="0">
                <a:latin typeface="KBO DIA GOTHIC MEDIUM" pitchFamily="2" charset="-127"/>
                <a:ea typeface="KBO DIA GOTHIC MEDIUM" pitchFamily="2" charset="-127"/>
              </a:rPr>
              <a:t>분석 단계</a:t>
            </a:r>
            <a:r>
              <a:rPr lang="en-US" altLang="ko-KR" dirty="0">
                <a:latin typeface="KBO DIA GOTHIC MEDIUM" pitchFamily="2" charset="-127"/>
                <a:ea typeface="KBO DIA GOTHIC MEDIUM" pitchFamily="2" charset="-127"/>
              </a:rPr>
              <a:t>]</a:t>
            </a:r>
            <a:endParaRPr lang="en-US" dirty="0">
              <a:latin typeface="KBO DIA GOTHIC MEDIUM" pitchFamily="2" charset="-127"/>
              <a:ea typeface="KBO DIA GOTHIC MEDIUM" pitchFamily="2" charset="-127"/>
            </a:endParaRPr>
          </a:p>
          <a:p>
            <a:pPr algn="ctr"/>
            <a:r>
              <a:rPr lang="en-US" sz="14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선언 전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4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년의 성적을 단순 합산한 기법 사용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(1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차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)</a:t>
            </a:r>
            <a:b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→ </a:t>
            </a:r>
            <a:r>
              <a:rPr lang="en-US" sz="14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선언 전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4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년의 성적을 최근 순으로 가중치를 부여한 기법 사용</a:t>
            </a:r>
            <a:endParaRPr lang="en-KR" altLang="ko-KR" sz="1400" dirty="0">
              <a:solidFill>
                <a:schemeClr val="bg1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algn="ctr"/>
            <a:r>
              <a:rPr lang="ko-KR" altLang="en-US" sz="105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*군복무 공백 → 가중치 다음 해로 이월 </a:t>
            </a:r>
            <a:r>
              <a:rPr lang="en-US" altLang="ko-KR" sz="105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05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계약 연수 → 분류 채택</a:t>
            </a:r>
            <a:endParaRPr lang="en-US" altLang="ko-KR" sz="1100" dirty="0">
              <a:solidFill>
                <a:srgbClr val="BF2F47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465D16-5896-9854-2778-EAE129B311DE}"/>
              </a:ext>
            </a:extLst>
          </p:cNvPr>
          <p:cNvSpPr txBox="1"/>
          <p:nvPr/>
        </p:nvSpPr>
        <p:spPr>
          <a:xfrm>
            <a:off x="6396484" y="4014030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9FBFE"/>
                </a:solidFill>
                <a:latin typeface="KBO DIA GOTHIC MEDIUM" pitchFamily="2" charset="-127"/>
                <a:ea typeface="KBO DIA GOTHIC MEDIUM" pitchFamily="2" charset="-127"/>
              </a:rPr>
              <a:t>02</a:t>
            </a:r>
            <a:endParaRPr lang="en-KR" sz="2000" dirty="0">
              <a:solidFill>
                <a:srgbClr val="F9FBFE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19B854-D0C3-AD20-5F3F-FC32C9651678}"/>
              </a:ext>
            </a:extLst>
          </p:cNvPr>
          <p:cNvSpPr txBox="1"/>
          <p:nvPr/>
        </p:nvSpPr>
        <p:spPr>
          <a:xfrm>
            <a:off x="7398485" y="4911867"/>
            <a:ext cx="4286750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BO DIA GOTHIC MEDIUM" pitchFamily="2" charset="-127"/>
                <a:ea typeface="KBO DIA GOTHIC MEDIUM" pitchFamily="2" charset="-127"/>
              </a:rPr>
              <a:t>[</a:t>
            </a:r>
            <a:r>
              <a:rPr lang="ko-KR" altLang="en-US" dirty="0">
                <a:latin typeface="KBO DIA GOTHIC MEDIUM" pitchFamily="2" charset="-127"/>
                <a:ea typeface="KBO DIA GOTHIC MEDIUM" pitchFamily="2" charset="-127"/>
              </a:rPr>
              <a:t>조정 단계</a:t>
            </a:r>
            <a:r>
              <a:rPr lang="en-US" altLang="ko-KR" dirty="0">
                <a:latin typeface="KBO DIA GOTHIC MEDIUM" pitchFamily="2" charset="-127"/>
                <a:ea typeface="KBO DIA GOTHIC MEDIUM" pitchFamily="2" charset="-127"/>
              </a:rPr>
              <a:t>]</a:t>
            </a:r>
            <a:endParaRPr lang="en-US" dirty="0">
              <a:latin typeface="KBO DIA GOTHIC MEDIUM" pitchFamily="2" charset="-127"/>
              <a:ea typeface="KBO DIA GOTHIC MEDIUM" pitchFamily="2" charset="-127"/>
            </a:endParaRPr>
          </a:p>
          <a:p>
            <a:pPr algn="ctr"/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다양한 모델과 </a:t>
            </a:r>
            <a:r>
              <a:rPr lang="ko-KR" altLang="en-US" sz="1400" dirty="0" err="1">
                <a:latin typeface="KBO DIA GOTHIC LIGHT" pitchFamily="2" charset="-127"/>
                <a:ea typeface="KBO DIA GOTHIC LIGHT" pitchFamily="2" charset="-127"/>
              </a:rPr>
              <a:t>하이퍼파라미터를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시도하며 예측력 증대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algn="ctr"/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특히 클래스가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배 이상이기 때문에</a:t>
            </a:r>
            <a:b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야수 분류 모델의 </a:t>
            </a:r>
            <a:r>
              <a:rPr lang="ko-KR" altLang="en-US" sz="1400" dirty="0" err="1">
                <a:latin typeface="KBO DIA GOTHIC LIGHT" pitchFamily="2" charset="-127"/>
                <a:ea typeface="KBO DIA GOTHIC LIGHT" pitchFamily="2" charset="-127"/>
              </a:rPr>
              <a:t>학습률은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투수 모델의 절반으로 세팅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algn="ctr"/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algn="ctr"/>
            <a:r>
              <a:rPr lang="ko-KR" altLang="en-US" sz="11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*</a:t>
            </a:r>
            <a:r>
              <a:rPr lang="ko-KR" altLang="en-US" sz="1100" dirty="0" err="1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딥러닝은</a:t>
            </a:r>
            <a:r>
              <a:rPr lang="ko-KR" altLang="en-US" sz="11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코드 실행 시마다 예측 결과 변동폭 큼 → 특수 코드로 </a:t>
            </a:r>
            <a:r>
              <a:rPr lang="ko-KR" altLang="en-US" sz="1100" dirty="0" err="1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예측성</a:t>
            </a:r>
            <a:r>
              <a:rPr lang="ko-KR" altLang="en-US" sz="11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억제</a:t>
            </a:r>
            <a:endParaRPr lang="en-KR" sz="1100" dirty="0">
              <a:solidFill>
                <a:schemeClr val="bg1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7FF8D-6652-A368-3CFA-B8983A43B7B9}"/>
              </a:ext>
            </a:extLst>
          </p:cNvPr>
          <p:cNvSpPr txBox="1"/>
          <p:nvPr/>
        </p:nvSpPr>
        <p:spPr>
          <a:xfrm>
            <a:off x="6396484" y="5081144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9FBFE"/>
                </a:solidFill>
                <a:latin typeface="KBO DIA GOTHIC MEDIUM" pitchFamily="2" charset="-127"/>
                <a:ea typeface="KBO DIA GOTHIC MEDIUM" pitchFamily="2" charset="-127"/>
              </a:rPr>
              <a:t>03</a:t>
            </a:r>
            <a:endParaRPr lang="en-KR" sz="2000" dirty="0">
              <a:solidFill>
                <a:srgbClr val="F9FBFE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B0D164-C117-3A2E-0F4F-609F6FB5B570}"/>
              </a:ext>
            </a:extLst>
          </p:cNvPr>
          <p:cNvGrpSpPr/>
          <p:nvPr/>
        </p:nvGrpSpPr>
        <p:grpSpPr>
          <a:xfrm>
            <a:off x="337542" y="3890920"/>
            <a:ext cx="4509650" cy="523220"/>
            <a:chOff x="307062" y="3775924"/>
            <a:chExt cx="4509650" cy="523220"/>
          </a:xfrm>
        </p:grpSpPr>
        <p:pic>
          <p:nvPicPr>
            <p:cNvPr id="5122" name="Picture 2" descr="XGBoost: Guide to the Library &amp; Performance Enhancement from ...">
              <a:extLst>
                <a:ext uri="{FF2B5EF4-FFF2-40B4-BE49-F238E27FC236}">
                  <a16:creationId xmlns:a16="http://schemas.microsoft.com/office/drawing/2014/main" id="{04E77EDA-EDD4-1FF9-B7A1-B034A8013B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1" t="28284" r="7544" b="25117"/>
            <a:stretch>
              <a:fillRect/>
            </a:stretch>
          </p:blipFill>
          <p:spPr bwMode="auto">
            <a:xfrm>
              <a:off x="307062" y="3797504"/>
              <a:ext cx="863862" cy="480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E9D01D-EEE1-6CBC-77E0-70CD9A894FFC}"/>
                </a:ext>
              </a:extLst>
            </p:cNvPr>
            <p:cNvSpPr txBox="1"/>
            <p:nvPr/>
          </p:nvSpPr>
          <p:spPr>
            <a:xfrm>
              <a:off x="1203222" y="3775924"/>
              <a:ext cx="3613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장점</a:t>
              </a:r>
              <a:r>
                <a:rPr lang="en-US" altLang="ko-KR" sz="1400" dirty="0">
                  <a:latin typeface="KBO DIA GOTHIC LIGHT" pitchFamily="2" charset="-127"/>
                  <a:ea typeface="KBO DIA GOTHIC LIGHT" pitchFamily="2" charset="-127"/>
                </a:rPr>
                <a:t>: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빠른 연산</a:t>
              </a:r>
              <a:r>
                <a:rPr lang="en-US" altLang="ko-KR" sz="14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</a:t>
              </a:r>
              <a:r>
                <a:rPr lang="ko-KR" altLang="en-US" sz="1400" dirty="0" err="1">
                  <a:latin typeface="KBO DIA GOTHIC LIGHT" pitchFamily="2" charset="-127"/>
                  <a:ea typeface="KBO DIA GOTHIC LIGHT" pitchFamily="2" charset="-127"/>
                </a:rPr>
                <a:t>과적합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방지에 유리</a:t>
              </a:r>
              <a:endParaRPr lang="en-US" altLang="ko-KR" sz="1400" dirty="0">
                <a:latin typeface="KBO DIA GOTHIC LIGHT" pitchFamily="2" charset="-127"/>
                <a:ea typeface="KBO DIA GOTHIC LIGHT" pitchFamily="2" charset="-127"/>
              </a:endParaRPr>
            </a:p>
            <a:p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한계점</a:t>
              </a:r>
              <a:r>
                <a:rPr lang="en-US" altLang="ko-KR" sz="1400" dirty="0">
                  <a:latin typeface="KBO DIA GOTHIC LIGHT" pitchFamily="2" charset="-127"/>
                  <a:ea typeface="KBO DIA GOTHIC LIGHT" pitchFamily="2" charset="-127"/>
                </a:rPr>
                <a:t>: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샘플 데이터 양이 적어 모델 예측력에 한계</a:t>
              </a:r>
              <a:endParaRPr lang="en-US" altLang="ko-KR" sz="1400" dirty="0"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458870-69D7-15C7-651F-EDF2D76D4E9D}"/>
              </a:ext>
            </a:extLst>
          </p:cNvPr>
          <p:cNvGrpSpPr/>
          <p:nvPr/>
        </p:nvGrpSpPr>
        <p:grpSpPr>
          <a:xfrm>
            <a:off x="219833" y="4707746"/>
            <a:ext cx="5777530" cy="556898"/>
            <a:chOff x="189353" y="4592750"/>
            <a:chExt cx="5777530" cy="55689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7681E-0EBD-B516-3981-EAC069070593}"/>
                </a:ext>
              </a:extLst>
            </p:cNvPr>
            <p:cNvGrpSpPr/>
            <p:nvPr/>
          </p:nvGrpSpPr>
          <p:grpSpPr>
            <a:xfrm>
              <a:off x="189353" y="4592750"/>
              <a:ext cx="1048685" cy="556898"/>
              <a:chOff x="370948" y="3744666"/>
              <a:chExt cx="1048685" cy="556898"/>
            </a:xfrm>
          </p:grpSpPr>
          <p:pic>
            <p:nvPicPr>
              <p:cNvPr id="5128" name="Picture 8" descr="Random Forest Algorithm | Data Science | BeginnerCoder21 | Medium">
                <a:extLst>
                  <a:ext uri="{FF2B5EF4-FFF2-40B4-BE49-F238E27FC236}">
                    <a16:creationId xmlns:a16="http://schemas.microsoft.com/office/drawing/2014/main" id="{CA32C218-C737-34AD-97A4-EEA08594EB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565" y="3744666"/>
                <a:ext cx="551762" cy="310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FEE8E-EE4A-A3D9-B38B-FE239269299C}"/>
                  </a:ext>
                </a:extLst>
              </p:cNvPr>
              <p:cNvSpPr txBox="1"/>
              <p:nvPr/>
            </p:nvSpPr>
            <p:spPr>
              <a:xfrm>
                <a:off x="370948" y="4055343"/>
                <a:ext cx="10486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KR" sz="1000" b="1" i="1" dirty="0">
                    <a:latin typeface="KBO DIA GOTHIC LIGHT" pitchFamily="2" charset="-127"/>
                    <a:ea typeface="KBO DIA GOTHIC LIGHT" pitchFamily="2" charset="-127"/>
                  </a:rPr>
                  <a:t>randomforest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4F17E9-6471-2C33-C376-40B57383D666}"/>
                </a:ext>
              </a:extLst>
            </p:cNvPr>
            <p:cNvSpPr txBox="1"/>
            <p:nvPr/>
          </p:nvSpPr>
          <p:spPr>
            <a:xfrm>
              <a:off x="1203222" y="4605022"/>
              <a:ext cx="4763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장점</a:t>
              </a:r>
              <a:r>
                <a:rPr lang="en-US" altLang="ko-KR" sz="1400" dirty="0">
                  <a:latin typeface="KBO DIA GOTHIC LIGHT" pitchFamily="2" charset="-127"/>
                  <a:ea typeface="KBO DIA GOTHIC LIGHT" pitchFamily="2" charset="-127"/>
                </a:rPr>
                <a:t>: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</a:t>
              </a:r>
              <a:r>
                <a:rPr lang="ko-KR" altLang="en-US" sz="1400" dirty="0" err="1">
                  <a:latin typeface="KBO DIA GOTHIC LIGHT" pitchFamily="2" charset="-127"/>
                  <a:ea typeface="KBO DIA GOTHIC LIGHT" pitchFamily="2" charset="-127"/>
                </a:rPr>
                <a:t>배깅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기법을 활용해 샘플 크기가 작은 것에 따른 문제 완화</a:t>
              </a:r>
              <a:br>
                <a:rPr lang="en-US" altLang="ko-KR" sz="14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한계점</a:t>
              </a:r>
              <a:r>
                <a:rPr lang="en-US" altLang="ko-KR" sz="1400" dirty="0">
                  <a:latin typeface="KBO DIA GOTHIC LIGHT" pitchFamily="2" charset="-127"/>
                  <a:ea typeface="KBO DIA GOTHIC LIGHT" pitchFamily="2" charset="-127"/>
                </a:rPr>
                <a:t>: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분류</a:t>
              </a:r>
              <a:r>
                <a:rPr lang="en-US" altLang="ko-KR" sz="1400" dirty="0">
                  <a:latin typeface="KBO DIA GOTHIC LIGHT" pitchFamily="2" charset="-127"/>
                  <a:ea typeface="KBO DIA GOTHIC LIGHT" pitchFamily="2" charset="-127"/>
                </a:rPr>
                <a:t>/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회귀 분석을 별도로 진행해 그 사이 상관관계가 무시됨</a:t>
              </a:r>
              <a:endParaRPr lang="en-US" altLang="ko-KR" sz="1400" dirty="0"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5B8157-20A0-CD7D-EE95-1A733A544908}"/>
              </a:ext>
            </a:extLst>
          </p:cNvPr>
          <p:cNvGrpSpPr/>
          <p:nvPr/>
        </p:nvGrpSpPr>
        <p:grpSpPr>
          <a:xfrm>
            <a:off x="360747" y="5563049"/>
            <a:ext cx="5728771" cy="523220"/>
            <a:chOff x="330267" y="5448053"/>
            <a:chExt cx="5728771" cy="523220"/>
          </a:xfrm>
        </p:grpSpPr>
        <p:pic>
          <p:nvPicPr>
            <p:cNvPr id="5124" name="Picture 4" descr="Keras: Einführung in das Deep Learning Framework!">
              <a:extLst>
                <a:ext uri="{FF2B5EF4-FFF2-40B4-BE49-F238E27FC236}">
                  <a16:creationId xmlns:a16="http://schemas.microsoft.com/office/drawing/2014/main" id="{1EEDEC30-9AC1-71EF-F22E-3D591827C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67" y="5601228"/>
              <a:ext cx="840657" cy="243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04C257-C344-4F9D-00CA-06EAE131F6A3}"/>
                </a:ext>
              </a:extLst>
            </p:cNvPr>
            <p:cNvSpPr txBox="1"/>
            <p:nvPr/>
          </p:nvSpPr>
          <p:spPr>
            <a:xfrm>
              <a:off x="1203222" y="5448053"/>
              <a:ext cx="4855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장점</a:t>
              </a:r>
              <a:r>
                <a:rPr lang="en-US" altLang="ko-KR" sz="1400" dirty="0">
                  <a:latin typeface="KBO DIA GOTHIC LIGHT" pitchFamily="2" charset="-127"/>
                  <a:ea typeface="KBO DIA GOTHIC LIGHT" pitchFamily="2" charset="-127"/>
                </a:rPr>
                <a:t>: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연수 분류 분석과 총액 회귀 분석을 동시 진행 </a:t>
              </a:r>
              <a:r>
                <a:rPr lang="ko-KR" altLang="en-US" sz="1400" dirty="0" err="1">
                  <a:latin typeface="KBO DIA GOTHIC LIGHT" pitchFamily="2" charset="-127"/>
                  <a:ea typeface="KBO DIA GOTHIC LIGHT" pitchFamily="2" charset="-127"/>
                </a:rPr>
                <a:t>맟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상관관계 반영</a:t>
              </a:r>
              <a:endParaRPr lang="en-US" altLang="ko-KR" sz="1400" dirty="0">
                <a:latin typeface="KBO DIA GOTHIC LIGHT" pitchFamily="2" charset="-127"/>
                <a:ea typeface="KBO DIA GOTHIC LIGHT" pitchFamily="2" charset="-127"/>
              </a:endParaRPr>
            </a:p>
            <a:p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한계점</a:t>
              </a:r>
              <a:r>
                <a:rPr lang="en-US" altLang="ko-KR" sz="1400" dirty="0">
                  <a:latin typeface="KBO DIA GOTHIC LIGHT" pitchFamily="2" charset="-127"/>
                  <a:ea typeface="KBO DIA GOTHIC LIGHT" pitchFamily="2" charset="-127"/>
                </a:rPr>
                <a:t>:</a:t>
              </a:r>
              <a:r>
                <a:rPr lang="ko-KR" altLang="en-US" sz="1400" dirty="0">
                  <a:latin typeface="KBO DIA GOTHIC LIGHT" pitchFamily="2" charset="-127"/>
                  <a:ea typeface="KBO DIA GOTHIC LIGHT" pitchFamily="2" charset="-127"/>
                </a:rPr>
                <a:t> 샘플 데이터 양이 작아 모델 예측력에 한계</a:t>
              </a:r>
              <a:endParaRPr lang="en-US" altLang="ko-KR" sz="1400" dirty="0"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76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85FC2-1DE8-1AAA-AA43-4F3881F60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624EAA-0089-69FD-6EFF-1AA7C6903D19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F7994-FBD9-F12E-4F0A-B824FDE7819F}"/>
              </a:ext>
            </a:extLst>
          </p:cNvPr>
          <p:cNvSpPr txBox="1"/>
          <p:nvPr/>
        </p:nvSpPr>
        <p:spPr>
          <a:xfrm>
            <a:off x="463240" y="635200"/>
            <a:ext cx="114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선수 </a:t>
            </a:r>
            <a:r>
              <a:rPr lang="ko-KR" altLang="en-US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계약년도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및 계약금 예측 모델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–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 결과 비교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6EF00F0-E3F9-7869-8494-372CE7A93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30184"/>
              </p:ext>
            </p:extLst>
          </p:nvPr>
        </p:nvGraphicFramePr>
        <p:xfrm>
          <a:off x="1555749" y="1836740"/>
          <a:ext cx="9080502" cy="3860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20">
                  <a:extLst>
                    <a:ext uri="{9D8B030D-6E8A-4147-A177-3AD203B41FA5}">
                      <a16:colId xmlns:a16="http://schemas.microsoft.com/office/drawing/2014/main" val="2366069562"/>
                    </a:ext>
                  </a:extLst>
                </a:gridCol>
                <a:gridCol w="859620">
                  <a:extLst>
                    <a:ext uri="{9D8B030D-6E8A-4147-A177-3AD203B41FA5}">
                      <a16:colId xmlns:a16="http://schemas.microsoft.com/office/drawing/2014/main" val="3168374100"/>
                    </a:ext>
                  </a:extLst>
                </a:gridCol>
                <a:gridCol w="1695026">
                  <a:extLst>
                    <a:ext uri="{9D8B030D-6E8A-4147-A177-3AD203B41FA5}">
                      <a16:colId xmlns:a16="http://schemas.microsoft.com/office/drawing/2014/main" val="2534217915"/>
                    </a:ext>
                  </a:extLst>
                </a:gridCol>
                <a:gridCol w="1416559">
                  <a:extLst>
                    <a:ext uri="{9D8B030D-6E8A-4147-A177-3AD203B41FA5}">
                      <a16:colId xmlns:a16="http://schemas.microsoft.com/office/drawing/2014/main" val="3940340945"/>
                    </a:ext>
                  </a:extLst>
                </a:gridCol>
                <a:gridCol w="1416559">
                  <a:extLst>
                    <a:ext uri="{9D8B030D-6E8A-4147-A177-3AD203B41FA5}">
                      <a16:colId xmlns:a16="http://schemas.microsoft.com/office/drawing/2014/main" val="2271476091"/>
                    </a:ext>
                  </a:extLst>
                </a:gridCol>
                <a:gridCol w="1416559">
                  <a:extLst>
                    <a:ext uri="{9D8B030D-6E8A-4147-A177-3AD203B41FA5}">
                      <a16:colId xmlns:a16="http://schemas.microsoft.com/office/drawing/2014/main" val="1335891021"/>
                    </a:ext>
                  </a:extLst>
                </a:gridCol>
                <a:gridCol w="1416559">
                  <a:extLst>
                    <a:ext uri="{9D8B030D-6E8A-4147-A177-3AD203B41FA5}">
                      <a16:colId xmlns:a16="http://schemas.microsoft.com/office/drawing/2014/main" val="3959742726"/>
                    </a:ext>
                  </a:extLst>
                </a:gridCol>
              </a:tblGrid>
              <a:tr h="38474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모델 구분</a:t>
                      </a:r>
                    </a:p>
                  </a:txBody>
                  <a:tcPr marL="9525" marR="9525" marT="9525" marB="0" anchor="ctr">
                    <a:solidFill>
                      <a:srgbClr val="D75E7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예측 </a:t>
                      </a:r>
                      <a:br>
                        <a:rPr lang="en-US" altLang="ko-KR" sz="1400" b="0" i="0" u="none" strike="noStrike" dirty="0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정확도 </a:t>
                      </a:r>
                      <a:br>
                        <a:rPr lang="en-US" altLang="ko-KR" sz="1400" b="0" i="0" u="none" strike="noStrike" dirty="0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지표</a:t>
                      </a:r>
                    </a:p>
                  </a:txBody>
                  <a:tcPr marL="9525" marR="9525" marT="9525" marB="0" anchor="ctr">
                    <a:solidFill>
                      <a:srgbClr val="D75E7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모델명</a:t>
                      </a:r>
                      <a:endParaRPr lang="ko-KR" alt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75E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66028"/>
                  </a:ext>
                </a:extLst>
              </a:tr>
              <a:tr h="384746"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XGBoost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75E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RandomForest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75E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keras</a:t>
                      </a:r>
                      <a:r>
                        <a:rPr lang="en-US" sz="1050" b="0" i="0" u="none" strike="noStrike" dirty="0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-Adam</a:t>
                      </a:r>
                    </a:p>
                  </a:txBody>
                  <a:tcPr marL="9525" marR="9525" marT="9525" marB="0" anchor="ctr">
                    <a:solidFill>
                      <a:srgbClr val="D75E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keras</a:t>
                      </a:r>
                      <a:r>
                        <a:rPr lang="en-US" sz="1050" b="0" i="0" u="none" strike="noStrike" dirty="0">
                          <a:solidFill>
                            <a:schemeClr val="bg2"/>
                          </a:solidFill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-RMSprop</a:t>
                      </a:r>
                    </a:p>
                  </a:txBody>
                  <a:tcPr marL="9525" marR="9525" marT="9525" marB="0" anchor="ctr">
                    <a:solidFill>
                      <a:srgbClr val="D75E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402830"/>
                  </a:ext>
                </a:extLst>
              </a:tr>
              <a:tr h="38474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투수</a:t>
                      </a:r>
                      <a:b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예측</a:t>
                      </a:r>
                      <a:b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모델</a:t>
                      </a:r>
                      <a:endParaRPr lang="ko-KR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연수</a:t>
                      </a:r>
                      <a:b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예측</a:t>
                      </a:r>
                      <a:b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en-US" altLang="ko-KR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분류</a:t>
                      </a:r>
                      <a:r>
                        <a:rPr lang="en-US" altLang="ko-KR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Accuracy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0.55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1" i="0" u="none" strike="noStrike" dirty="0">
                          <a:solidFill>
                            <a:srgbClr val="BF2F47"/>
                          </a:solidFill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0.64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0.64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234948"/>
                  </a:ext>
                </a:extLst>
              </a:tr>
              <a:tr h="391415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F1-score</a:t>
                      </a:r>
                      <a:b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(weighted)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0.48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0.64</a:t>
                      </a:r>
                      <a:endParaRPr lang="en-KR" sz="1100" b="0" i="0" u="none" strike="noStrike" dirty="0">
                        <a:solidFill>
                          <a:srgbClr val="FF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0.61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0.61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76764"/>
                  </a:ext>
                </a:extLst>
              </a:tr>
              <a:tr h="384746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총액</a:t>
                      </a:r>
                      <a:b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예측</a:t>
                      </a:r>
                      <a:b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en-US" altLang="ko-KR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회귀</a:t>
                      </a:r>
                      <a:r>
                        <a:rPr lang="en-US" altLang="ko-KR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R^2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0.6965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0.7874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0.7792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1" i="0" u="none" strike="noStrike" dirty="0">
                          <a:solidFill>
                            <a:srgbClr val="BF2F47"/>
                          </a:solidFill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0.8251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743959"/>
                  </a:ext>
                </a:extLst>
              </a:tr>
              <a:tr h="384746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RMSE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14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11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12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10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608307"/>
                  </a:ext>
                </a:extLst>
              </a:tr>
              <a:tr h="38474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야수</a:t>
                      </a:r>
                      <a:b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예측</a:t>
                      </a:r>
                      <a:b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100" b="0" i="0" u="none" strike="noStrike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모델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연수</a:t>
                      </a:r>
                      <a:b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예측</a:t>
                      </a:r>
                      <a:b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en-US" altLang="ko-KR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분류</a:t>
                      </a:r>
                      <a:r>
                        <a:rPr lang="en-US" altLang="ko-KR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Accuracy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0.38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1" i="0" u="none" strike="noStrike" dirty="0">
                          <a:solidFill>
                            <a:srgbClr val="BF2F47"/>
                          </a:solidFill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0.63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0.63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833174"/>
                  </a:ext>
                </a:extLst>
              </a:tr>
              <a:tr h="391415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F1-score</a:t>
                      </a:r>
                      <a:b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(weighted)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0.38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0.7</a:t>
                      </a:r>
                      <a:endParaRPr lang="en-KR" sz="1100" b="0" i="0" u="none" strike="noStrike">
                        <a:solidFill>
                          <a:srgbClr val="FF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0.57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0.57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35816"/>
                  </a:ext>
                </a:extLst>
              </a:tr>
              <a:tr h="384746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총액</a:t>
                      </a:r>
                      <a:b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예측</a:t>
                      </a:r>
                      <a:b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</a:br>
                      <a:r>
                        <a:rPr lang="en-US" altLang="ko-KR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회귀</a:t>
                      </a:r>
                      <a:r>
                        <a:rPr lang="en-US" altLang="ko-KR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R^2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0.4789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0.6715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0.7096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1" i="0" u="none" strike="noStrike" dirty="0">
                          <a:solidFill>
                            <a:srgbClr val="BF2F47"/>
                          </a:solidFill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0.8510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7789"/>
                  </a:ext>
                </a:extLst>
              </a:tr>
              <a:tr h="384746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KBO DIA GOTHIC MEDIUM" pitchFamily="2" charset="-127"/>
                          <a:ea typeface="KBO DIA GOTHIC MEDIUM" pitchFamily="2" charset="-127"/>
                        </a:rPr>
                        <a:t>RMSE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DFE1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25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20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18</a:t>
                      </a:r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100" b="0" i="0" u="none" strike="noStrike" dirty="0">
                          <a:effectLst/>
                          <a:latin typeface="KBO DIA GOTHIC LIGHT" pitchFamily="2" charset="-127"/>
                          <a:ea typeface="KBO DIA GOTHIC LIGHT" pitchFamily="2" charset="-127"/>
                        </a:rPr>
                        <a:t>13</a:t>
                      </a:r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96585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162FFBF-A85B-ABB3-E97D-C58D22743999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2)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계약 예측 모델 소개</a:t>
            </a:r>
          </a:p>
        </p:txBody>
      </p:sp>
    </p:spTree>
    <p:extLst>
      <p:ext uri="{BB962C8B-B14F-4D97-AF65-F5344CB8AC3E}">
        <p14:creationId xmlns:p14="http://schemas.microsoft.com/office/powerpoint/2010/main" val="31040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6F20A-FB0C-C126-3ECE-CB006260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0B5759-33BA-F4D3-5A02-689C41409BAA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13F78-AC72-544F-87C8-676527E663B0}"/>
              </a:ext>
            </a:extLst>
          </p:cNvPr>
          <p:cNvSpPr txBox="1"/>
          <p:nvPr/>
        </p:nvSpPr>
        <p:spPr>
          <a:xfrm>
            <a:off x="463240" y="635200"/>
            <a:ext cx="114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선수 </a:t>
            </a:r>
            <a:r>
              <a:rPr lang="ko-KR" altLang="en-US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계약년도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및 계약금 예측 모델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–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 실제 결과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(</a:t>
            </a:r>
            <a:r>
              <a:rPr lang="ko-KR" altLang="en-US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머신러닝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)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B0EEB0-27A2-A50E-8124-7858E093B286}"/>
              </a:ext>
            </a:extLst>
          </p:cNvPr>
          <p:cNvSpPr txBox="1">
            <a:spLocks/>
          </p:cNvSpPr>
          <p:nvPr/>
        </p:nvSpPr>
        <p:spPr>
          <a:xfrm>
            <a:off x="0" y="1295395"/>
            <a:ext cx="6132513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u="sng" dirty="0" err="1">
                <a:latin typeface="KBO DIA GOTHIC MEDIUM" pitchFamily="2" charset="-127"/>
                <a:ea typeface="KBO DIA GOTHIC MEDIUM" pitchFamily="2" charset="-127"/>
              </a:rPr>
              <a:t>RandomForest</a:t>
            </a:r>
            <a:endParaRPr lang="en-KR" sz="24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AF749D-E9BC-6D0B-B5A0-589E3B129B9A}"/>
              </a:ext>
            </a:extLst>
          </p:cNvPr>
          <p:cNvSpPr txBox="1">
            <a:spLocks/>
          </p:cNvSpPr>
          <p:nvPr/>
        </p:nvSpPr>
        <p:spPr>
          <a:xfrm>
            <a:off x="6172200" y="1295395"/>
            <a:ext cx="6019800" cy="82391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u="sng" dirty="0" err="1">
                <a:latin typeface="KBO DIA GOTHIC MEDIUM" pitchFamily="2" charset="-127"/>
                <a:ea typeface="KBO DIA GOTHIC MEDIUM" pitchFamily="2" charset="-127"/>
              </a:rPr>
              <a:t>keras</a:t>
            </a:r>
            <a:r>
              <a:rPr lang="en-US" sz="2400" u="sng" dirty="0">
                <a:latin typeface="KBO DIA GOTHIC MEDIUM" pitchFamily="2" charset="-127"/>
                <a:ea typeface="KBO DIA GOTHIC MEDIUM" pitchFamily="2" charset="-127"/>
              </a:rPr>
              <a:t>-RMSprop</a:t>
            </a:r>
            <a:endParaRPr lang="en-KR" sz="14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434DEC-DBAB-0E40-6699-98D1B94FD111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2)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계약 예측 모델 소개</a:t>
            </a:r>
          </a:p>
        </p:txBody>
      </p:sp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924F92-8E86-4E63-9652-BBE1B9113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11" y="2005011"/>
            <a:ext cx="3233331" cy="1784399"/>
          </a:xfrm>
          <a:prstGeom prst="rect">
            <a:avLst/>
          </a:prstGeom>
        </p:spPr>
      </p:pic>
      <p:pic>
        <p:nvPicPr>
          <p:cNvPr id="31" name="Picture 30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F751BE14-E6C2-516F-655C-A124EDF46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20" y="4203022"/>
            <a:ext cx="3233331" cy="23167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9D63576-1B7A-36B3-A172-1598696ADEE8}"/>
              </a:ext>
            </a:extLst>
          </p:cNvPr>
          <p:cNvSpPr txBox="1"/>
          <p:nvPr/>
        </p:nvSpPr>
        <p:spPr>
          <a:xfrm>
            <a:off x="2573553" y="375761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야수 예측</a:t>
            </a:r>
            <a:endParaRPr lang="en-KR" sz="16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8B916A-48B5-C2A8-9F32-F66EE0194245}"/>
              </a:ext>
            </a:extLst>
          </p:cNvPr>
          <p:cNvSpPr txBox="1"/>
          <p:nvPr/>
        </p:nvSpPr>
        <p:spPr>
          <a:xfrm>
            <a:off x="2573554" y="6488668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투수 예측</a:t>
            </a:r>
            <a:endParaRPr lang="en-KR" sz="1600" dirty="0"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34" name="Picture 33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F0A8BA58-A14E-E6EB-606A-245ECCA78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78" y="4065491"/>
            <a:ext cx="2684541" cy="2427215"/>
          </a:xfrm>
          <a:prstGeom prst="rect">
            <a:avLst/>
          </a:prstGeom>
        </p:spPr>
      </p:pic>
      <p:pic>
        <p:nvPicPr>
          <p:cNvPr id="35" name="Picture 34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4DFB6790-5979-F9E9-DFF6-EF7E099E9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78" y="1942127"/>
            <a:ext cx="2684540" cy="18323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E5AF347-2BCC-3D0D-8C48-65F0108AE9E8}"/>
              </a:ext>
            </a:extLst>
          </p:cNvPr>
          <p:cNvSpPr txBox="1"/>
          <p:nvPr/>
        </p:nvSpPr>
        <p:spPr>
          <a:xfrm>
            <a:off x="8687842" y="3729036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야수 예측</a:t>
            </a:r>
            <a:endParaRPr lang="en-KR" sz="16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35FA80-1950-1571-E37B-9F8F2E1D65EC}"/>
              </a:ext>
            </a:extLst>
          </p:cNvPr>
          <p:cNvSpPr txBox="1"/>
          <p:nvPr/>
        </p:nvSpPr>
        <p:spPr>
          <a:xfrm>
            <a:off x="8687843" y="6488668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투수 예측</a:t>
            </a:r>
            <a:endParaRPr lang="en-KR" sz="16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96CB60-CB9D-49E3-F4FE-A5981519A112}"/>
              </a:ext>
            </a:extLst>
          </p:cNvPr>
          <p:cNvSpPr/>
          <p:nvPr/>
        </p:nvSpPr>
        <p:spPr>
          <a:xfrm>
            <a:off x="1402711" y="2382572"/>
            <a:ext cx="3233331" cy="201168"/>
          </a:xfrm>
          <a:prstGeom prst="rect">
            <a:avLst/>
          </a:prstGeom>
          <a:noFill/>
          <a:ln>
            <a:solidFill>
              <a:srgbClr val="BF2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970E40-BFD7-B62D-1E1C-7EBF8CBF1327}"/>
              </a:ext>
            </a:extLst>
          </p:cNvPr>
          <p:cNvSpPr/>
          <p:nvPr/>
        </p:nvSpPr>
        <p:spPr>
          <a:xfrm>
            <a:off x="1449590" y="4588115"/>
            <a:ext cx="3233331" cy="201168"/>
          </a:xfrm>
          <a:prstGeom prst="rect">
            <a:avLst/>
          </a:prstGeom>
          <a:noFill/>
          <a:ln>
            <a:solidFill>
              <a:srgbClr val="BF2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7A858D-14E8-6A3E-6C96-C669948106EE}"/>
              </a:ext>
            </a:extLst>
          </p:cNvPr>
          <p:cNvSpPr/>
          <p:nvPr/>
        </p:nvSpPr>
        <p:spPr>
          <a:xfrm>
            <a:off x="7773079" y="5486660"/>
            <a:ext cx="2684540" cy="201168"/>
          </a:xfrm>
          <a:prstGeom prst="rect">
            <a:avLst/>
          </a:prstGeom>
          <a:noFill/>
          <a:ln>
            <a:solidFill>
              <a:srgbClr val="BF2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6D868A-20A1-E98D-C64C-CCE3C553DE96}"/>
              </a:ext>
            </a:extLst>
          </p:cNvPr>
          <p:cNvSpPr/>
          <p:nvPr/>
        </p:nvSpPr>
        <p:spPr>
          <a:xfrm>
            <a:off x="7773079" y="3166159"/>
            <a:ext cx="2684540" cy="201168"/>
          </a:xfrm>
          <a:prstGeom prst="rect">
            <a:avLst/>
          </a:prstGeom>
          <a:noFill/>
          <a:ln>
            <a:solidFill>
              <a:srgbClr val="BF2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6D7409-BB1F-31D2-990F-96F6F521B110}"/>
              </a:ext>
            </a:extLst>
          </p:cNvPr>
          <p:cNvSpPr/>
          <p:nvPr/>
        </p:nvSpPr>
        <p:spPr>
          <a:xfrm>
            <a:off x="7773077" y="5075283"/>
            <a:ext cx="2684540" cy="201168"/>
          </a:xfrm>
          <a:prstGeom prst="rect">
            <a:avLst/>
          </a:prstGeom>
          <a:noFill/>
          <a:ln>
            <a:solidFill>
              <a:srgbClr val="BF2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0421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86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A2193-3CB3-987F-A567-2C203D9C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88CA4C2-1671-F23F-26B9-9BA51FC4E31C}"/>
              </a:ext>
            </a:extLst>
          </p:cNvPr>
          <p:cNvSpPr txBox="1"/>
          <p:nvPr/>
        </p:nvSpPr>
        <p:spPr>
          <a:xfrm>
            <a:off x="1210819" y="2971181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2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231FA3-1268-9BB0-AD90-9F39F7856C69}"/>
              </a:ext>
            </a:extLst>
          </p:cNvPr>
          <p:cNvSpPr txBox="1"/>
          <p:nvPr/>
        </p:nvSpPr>
        <p:spPr>
          <a:xfrm>
            <a:off x="2482323" y="2713701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데이터 분석 및 예측 모델링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E32B5C-10E1-7CC7-237C-B031AC97A7D7}"/>
              </a:ext>
            </a:extLst>
          </p:cNvPr>
          <p:cNvSpPr txBox="1"/>
          <p:nvPr/>
        </p:nvSpPr>
        <p:spPr>
          <a:xfrm>
            <a:off x="2719033" y="3226084"/>
            <a:ext cx="67762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통계적 가설 검증 및 시각화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경기 내 성적에 따른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계약금의 차이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포지션 별 가치 차이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이적여부 및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이후의 기록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계약 예측 모델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DF5FF-A58D-B2FF-AFCD-D7BA65350512}"/>
              </a:ext>
            </a:extLst>
          </p:cNvPr>
          <p:cNvSpPr txBox="1"/>
          <p:nvPr/>
        </p:nvSpPr>
        <p:spPr>
          <a:xfrm>
            <a:off x="2254820" y="1909091"/>
            <a:ext cx="6776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배경 및 목적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데이터 출처 및 수집 기준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전처리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(EDA)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48A8B-CAE1-DB5B-1ECA-A251F88EBF06}"/>
              </a:ext>
            </a:extLst>
          </p:cNvPr>
          <p:cNvSpPr txBox="1"/>
          <p:nvPr/>
        </p:nvSpPr>
        <p:spPr>
          <a:xfrm>
            <a:off x="120201" y="1649180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1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19903-A89A-2C36-63E5-1E823EF2346B}"/>
              </a:ext>
            </a:extLst>
          </p:cNvPr>
          <p:cNvSpPr txBox="1"/>
          <p:nvPr/>
        </p:nvSpPr>
        <p:spPr>
          <a:xfrm>
            <a:off x="1468510" y="1408033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프로젝트 개요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E127D-86EE-C290-A647-003BEB6402AE}"/>
              </a:ext>
            </a:extLst>
          </p:cNvPr>
          <p:cNvSpPr/>
          <p:nvPr/>
        </p:nvSpPr>
        <p:spPr>
          <a:xfrm>
            <a:off x="57843" y="883663"/>
            <a:ext cx="7014470" cy="3513589"/>
          </a:xfrm>
          <a:prstGeom prst="rect">
            <a:avLst/>
          </a:prstGeom>
          <a:solidFill>
            <a:srgbClr val="81863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55E72C-307F-5BBE-F09A-E2404002A56D}"/>
              </a:ext>
            </a:extLst>
          </p:cNvPr>
          <p:cNvSpPr/>
          <p:nvPr/>
        </p:nvSpPr>
        <p:spPr>
          <a:xfrm>
            <a:off x="8587703" y="4108635"/>
            <a:ext cx="1691149" cy="1646819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DC1EA7C-B3D4-7A7C-92DA-414BA2308BFB}"/>
              </a:ext>
            </a:extLst>
          </p:cNvPr>
          <p:cNvSpPr/>
          <p:nvPr/>
        </p:nvSpPr>
        <p:spPr>
          <a:xfrm rot="6593428">
            <a:off x="6023468" y="-5405470"/>
            <a:ext cx="10346060" cy="11041502"/>
          </a:xfrm>
          <a:prstGeom prst="diamond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21" name="그림 20" descr="야구, 스포츠, 운동경기이(가) 표시된 사진&#10;&#10;매우 높은 신뢰도로 생성된 설명">
            <a:extLst>
              <a:ext uri="{FF2B5EF4-FFF2-40B4-BE49-F238E27FC236}">
                <a16:creationId xmlns:a16="http://schemas.microsoft.com/office/drawing/2014/main" id="{77D05E53-CE3A-BDBD-9194-ADCECA724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27" y="1178621"/>
            <a:ext cx="791316" cy="791316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72B56E6-FCE8-C3DA-A4AD-654167A9DB98}"/>
              </a:ext>
            </a:extLst>
          </p:cNvPr>
          <p:cNvCxnSpPr>
            <a:cxnSpLocks/>
          </p:cNvCxnSpPr>
          <p:nvPr/>
        </p:nvCxnSpPr>
        <p:spPr>
          <a:xfrm flipH="1">
            <a:off x="1096214" y="-108155"/>
            <a:ext cx="1558496" cy="1824364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933C2F-CFA4-7453-40D3-2DAB7E661B9A}"/>
              </a:ext>
            </a:extLst>
          </p:cNvPr>
          <p:cNvCxnSpPr>
            <a:cxnSpLocks/>
          </p:cNvCxnSpPr>
          <p:nvPr/>
        </p:nvCxnSpPr>
        <p:spPr>
          <a:xfrm>
            <a:off x="1162396" y="2079949"/>
            <a:ext cx="1297811" cy="1094331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39DBCB-3C94-D09F-797C-B2EA82555D9A}"/>
              </a:ext>
            </a:extLst>
          </p:cNvPr>
          <p:cNvSpPr/>
          <p:nvPr/>
        </p:nvSpPr>
        <p:spPr>
          <a:xfrm rot="18669513">
            <a:off x="978165" y="1693321"/>
            <a:ext cx="366243" cy="373385"/>
          </a:xfrm>
          <a:prstGeom prst="rect">
            <a:avLst/>
          </a:prstGeom>
          <a:solidFill>
            <a:srgbClr val="F9F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83FB85F-8F35-6165-695D-06BD84ED04A2}"/>
              </a:ext>
            </a:extLst>
          </p:cNvPr>
          <p:cNvCxnSpPr>
            <a:cxnSpLocks/>
          </p:cNvCxnSpPr>
          <p:nvPr/>
        </p:nvCxnSpPr>
        <p:spPr>
          <a:xfrm>
            <a:off x="1149411" y="4686840"/>
            <a:ext cx="2898824" cy="2325854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CA60D7C-1570-5C6B-4C8F-B8F407B73949}"/>
              </a:ext>
            </a:extLst>
          </p:cNvPr>
          <p:cNvCxnSpPr>
            <a:cxnSpLocks/>
          </p:cNvCxnSpPr>
          <p:nvPr/>
        </p:nvCxnSpPr>
        <p:spPr>
          <a:xfrm flipH="1">
            <a:off x="1347200" y="3341875"/>
            <a:ext cx="922756" cy="1153061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38">
            <a:extLst>
              <a:ext uri="{FF2B5EF4-FFF2-40B4-BE49-F238E27FC236}">
                <a16:creationId xmlns:a16="http://schemas.microsoft.com/office/drawing/2014/main" id="{581F235E-BF7F-70CA-0730-894465E78A4D}"/>
              </a:ext>
            </a:extLst>
          </p:cNvPr>
          <p:cNvSpPr/>
          <p:nvPr/>
        </p:nvSpPr>
        <p:spPr>
          <a:xfrm rot="18605975">
            <a:off x="2049946" y="2977734"/>
            <a:ext cx="366243" cy="373385"/>
          </a:xfrm>
          <a:prstGeom prst="rect">
            <a:avLst/>
          </a:prstGeom>
          <a:solidFill>
            <a:srgbClr val="F9F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2B93E8A-CD84-BD4D-D0D1-6F0613D2E07D}"/>
              </a:ext>
            </a:extLst>
          </p:cNvPr>
          <p:cNvSpPr/>
          <p:nvPr/>
        </p:nvSpPr>
        <p:spPr>
          <a:xfrm rot="18517421">
            <a:off x="1186473" y="4495647"/>
            <a:ext cx="366243" cy="373385"/>
          </a:xfrm>
          <a:prstGeom prst="rect">
            <a:avLst/>
          </a:prstGeom>
          <a:solidFill>
            <a:srgbClr val="BF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B72B0-9FC7-FDC4-3F76-628A63D0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BA7C2A-109F-6642-D228-6EA1CA6ECFF7}"/>
              </a:ext>
            </a:extLst>
          </p:cNvPr>
          <p:cNvSpPr txBox="1"/>
          <p:nvPr/>
        </p:nvSpPr>
        <p:spPr>
          <a:xfrm>
            <a:off x="2460207" y="4940715"/>
            <a:ext cx="6776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요약 및 정리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의의 및 한계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데이터 분석을 통한 제언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DF2167-F6E8-1A3D-47E4-8413B77DF056}"/>
              </a:ext>
            </a:extLst>
          </p:cNvPr>
          <p:cNvSpPr txBox="1"/>
          <p:nvPr/>
        </p:nvSpPr>
        <p:spPr>
          <a:xfrm>
            <a:off x="409226" y="4474853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3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02D4D0-9B5D-AF0F-45E3-6D5B49611214}"/>
              </a:ext>
            </a:extLst>
          </p:cNvPr>
          <p:cNvSpPr txBox="1"/>
          <p:nvPr/>
        </p:nvSpPr>
        <p:spPr>
          <a:xfrm>
            <a:off x="1766032" y="4383550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프로젝트 결론</a:t>
            </a:r>
          </a:p>
        </p:txBody>
      </p:sp>
    </p:spTree>
    <p:extLst>
      <p:ext uri="{BB962C8B-B14F-4D97-AF65-F5344CB8AC3E}">
        <p14:creationId xmlns:p14="http://schemas.microsoft.com/office/powerpoint/2010/main" val="244269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36E2E-8952-C935-730C-BFC760567EDA}"/>
              </a:ext>
            </a:extLst>
          </p:cNvPr>
          <p:cNvSpPr txBox="1"/>
          <p:nvPr/>
        </p:nvSpPr>
        <p:spPr>
          <a:xfrm>
            <a:off x="369749" y="921563"/>
            <a:ext cx="3206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전체 가설 요약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95FA6606-9EBE-3B72-BC1A-44ABD07B6E24}"/>
              </a:ext>
            </a:extLst>
          </p:cNvPr>
          <p:cNvSpPr txBox="1">
            <a:spLocks/>
          </p:cNvSpPr>
          <p:nvPr/>
        </p:nvSpPr>
        <p:spPr>
          <a:xfrm>
            <a:off x="369747" y="1653854"/>
            <a:ext cx="11245991" cy="473197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1.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WAR</a:t>
            </a:r>
            <a:r>
              <a:rPr lang="ko-KR" altLang="en-US" sz="1600" dirty="0" err="1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에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따라서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계약금이 달라질 것이다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채택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)</a:t>
            </a:r>
            <a:b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</a:br>
            <a:endParaRPr lang="en-US" altLang="ko-KR" sz="1600" dirty="0">
              <a:solidFill>
                <a:srgbClr val="818630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2.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포지션 별 희소성에 따라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시장 내 금액 차이가 있을 것이다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    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구원 투수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일명 불펜 투수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)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는 다른 포지션에 비해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금액이 낮다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채택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  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센터라인과 비센터라인 포지션의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연평균 계약금 차이가 뚜렷하다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기각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    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교타자보다 중장거리형 타자 혹은 거포형 타자가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금액을 더 많이 받을 것이다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채택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)</a:t>
            </a:r>
            <a:b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</a:br>
            <a:endParaRPr lang="en-US" altLang="ko-KR" sz="1600" dirty="0">
              <a:solidFill>
                <a:srgbClr val="818630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3.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계약으로 이적한 선수는 잔류한 선수보다 유의미하게 높은 연평균 금액을 받는다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채택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4.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계약의 조건에 따라 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차기년도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성적에 차이가 있을 것이다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.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  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선수가 되어 연봉이 오른 선수의 경우 차기 년도 성적이 좋다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. (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기각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    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600" dirty="0" err="1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를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이미 한 번 치른 경험이 있는 선수의 경우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이번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계약금이 지난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금액보다 낮을 시 성적이 좋아진다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야수 채택 </a:t>
            </a:r>
            <a:r>
              <a:rPr lang="en-US" altLang="ko-KR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6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투수 기각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)</a:t>
            </a:r>
            <a:endParaRPr lang="en-US" sz="1600" dirty="0">
              <a:solidFill>
                <a:srgbClr val="BF2F47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C97BE-C5FC-7569-DCA8-C042746AC753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3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프로젝트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D781C-287E-04C3-6033-7A4B48CDDC1B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1) 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프로젝트 요약 및 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AD3FE-1C90-F9A0-53E1-E6EB90FBEC6D}"/>
              </a:ext>
            </a:extLst>
          </p:cNvPr>
          <p:cNvSpPr txBox="1"/>
          <p:nvPr/>
        </p:nvSpPr>
        <p:spPr>
          <a:xfrm>
            <a:off x="7693217" y="6500130"/>
            <a:ext cx="4251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KBO DIA GOTHIC LIGHT" pitchFamily="2" charset="-127"/>
                <a:ea typeface="KBO DIA GOTHIC LIGHT" pitchFamily="2" charset="-127"/>
              </a:rPr>
              <a:t>기각된 가설은 </a:t>
            </a:r>
            <a:r>
              <a:rPr lang="en-US" altLang="ko-K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r>
              <a:rPr lang="ko-KR" alt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BO DIA GOTHIC LIGHT" pitchFamily="2" charset="-127"/>
                <a:ea typeface="KBO DIA GOTHIC LIGHT" pitchFamily="2" charset="-127"/>
              </a:rPr>
              <a:t>를</a:t>
            </a:r>
            <a:r>
              <a:rPr lang="ko-KR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KBO DIA GOTHIC LIGHT" pitchFamily="2" charset="-127"/>
                <a:ea typeface="KBO DIA GOTHIC LIGHT" pitchFamily="2" charset="-127"/>
              </a:rPr>
              <a:t> 참고해주시면 감사하겠습니다</a:t>
            </a:r>
            <a:r>
              <a:rPr lang="en-US" altLang="ko-K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endParaRPr lang="en-KR" sz="1400" i="1" dirty="0">
              <a:solidFill>
                <a:schemeClr val="tx1">
                  <a:lumMod val="50000"/>
                  <a:lumOff val="50000"/>
                </a:schemeClr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93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318D1-1FA2-F7B9-0DE8-90BC4F68A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CB3D4F-4B4E-BBF8-9946-575EAE26B942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3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프로젝트 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4590E-7F42-27B2-962E-299B7B037DF1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2) 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프로젝트 의의 및 한계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79223-947C-90F1-A735-458FA029C66E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프로젝트 의의 및 한계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C1C14D5-9BB6-690E-0B18-FC15541A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8A47A44-6848-C49F-3C92-AD39F48E01D9}"/>
              </a:ext>
            </a:extLst>
          </p:cNvPr>
          <p:cNvSpPr txBox="1">
            <a:spLocks/>
          </p:cNvSpPr>
          <p:nvPr/>
        </p:nvSpPr>
        <p:spPr>
          <a:xfrm>
            <a:off x="487240" y="144808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u="sng" dirty="0">
                <a:latin typeface="KBO DIA GOTHIC MEDIUM" pitchFamily="2" charset="-127"/>
                <a:ea typeface="KBO DIA GOTHIC MEDIUM" pitchFamily="2" charset="-127"/>
              </a:rPr>
              <a:t>프로젝트 의의</a:t>
            </a:r>
            <a:endParaRPr lang="en-KR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EE438A7-6D58-9CF5-05A3-B0C690B3D9B7}"/>
              </a:ext>
            </a:extLst>
          </p:cNvPr>
          <p:cNvSpPr txBox="1">
            <a:spLocks/>
          </p:cNvSpPr>
          <p:nvPr/>
        </p:nvSpPr>
        <p:spPr>
          <a:xfrm>
            <a:off x="6546974" y="1448080"/>
            <a:ext cx="5183188" cy="82391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u="sng" dirty="0">
                <a:latin typeface="KBO DIA GOTHIC MEDIUM" pitchFamily="2" charset="-127"/>
                <a:ea typeface="KBO DIA GOTHIC MEDIUM" pitchFamily="2" charset="-127"/>
              </a:rPr>
              <a:t>프로젝트 한계</a:t>
            </a:r>
            <a:endParaRPr lang="en-KR" sz="16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4ABEF-901C-C45D-B043-B421E5EF9468}"/>
              </a:ext>
            </a:extLst>
          </p:cNvPr>
          <p:cNvGrpSpPr/>
          <p:nvPr/>
        </p:nvGrpSpPr>
        <p:grpSpPr>
          <a:xfrm>
            <a:off x="363011" y="2484643"/>
            <a:ext cx="5674769" cy="877163"/>
            <a:chOff x="6680939" y="2650374"/>
            <a:chExt cx="5674769" cy="877163"/>
          </a:xfrm>
        </p:grpSpPr>
        <p:pic>
          <p:nvPicPr>
            <p:cNvPr id="21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6F5046B8-B577-5510-878F-39B239EF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951356-3EC6-BA0A-C658-3CC65C45EDF0}"/>
                </a:ext>
              </a:extLst>
            </p:cNvPr>
            <p:cNvSpPr txBox="1"/>
            <p:nvPr/>
          </p:nvSpPr>
          <p:spPr>
            <a:xfrm>
              <a:off x="7363636" y="2650374"/>
              <a:ext cx="3087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성과 기반 계약 모델의 실효성 확인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C6C1CE-05FF-0604-457A-28E2E950A809}"/>
                </a:ext>
              </a:extLst>
            </p:cNvPr>
            <p:cNvSpPr txBox="1"/>
            <p:nvPr/>
          </p:nvSpPr>
          <p:spPr>
            <a:xfrm>
              <a:off x="7363636" y="2942762"/>
              <a:ext cx="4992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실제 선수 데이터에 기반해 시장가치를 예측함으로써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 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계약의 적정성과 시장 왜곡 여부를 데이터로 평가할 수 있었음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284953-041D-A916-6637-555EE673279B}"/>
              </a:ext>
            </a:extLst>
          </p:cNvPr>
          <p:cNvGrpSpPr/>
          <p:nvPr/>
        </p:nvGrpSpPr>
        <p:grpSpPr>
          <a:xfrm>
            <a:off x="363011" y="3884770"/>
            <a:ext cx="4785102" cy="877163"/>
            <a:chOff x="6680939" y="2650374"/>
            <a:chExt cx="4785102" cy="877163"/>
          </a:xfrm>
        </p:grpSpPr>
        <p:pic>
          <p:nvPicPr>
            <p:cNvPr id="31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202C255E-417E-7317-7E8E-A77059EF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89F1EA-56A2-1129-86CF-FE53891CC116}"/>
                </a:ext>
              </a:extLst>
            </p:cNvPr>
            <p:cNvSpPr txBox="1"/>
            <p:nvPr/>
          </p:nvSpPr>
          <p:spPr>
            <a:xfrm>
              <a:off x="7363636" y="2650374"/>
              <a:ext cx="25683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FA </a:t>
              </a:r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제도의 투명성 확보 기여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1D5BC7-5274-AD6D-2A9C-6030C4445545}"/>
                </a:ext>
              </a:extLst>
            </p:cNvPr>
            <p:cNvSpPr txBox="1"/>
            <p:nvPr/>
          </p:nvSpPr>
          <p:spPr>
            <a:xfrm>
              <a:off x="7363636" y="2942762"/>
              <a:ext cx="41024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선수 및 구단 모두에게 </a:t>
              </a:r>
              <a:r>
                <a:rPr lang="ko-KR" altLang="en-US" sz="1600" u="sng" dirty="0">
                  <a:effectLst/>
                  <a:latin typeface="KBO DIA GOTHIC LIGHT" pitchFamily="2" charset="-127"/>
                  <a:ea typeface="KBO DIA GOTHIC LIGHT" pitchFamily="2" charset="-127"/>
                </a:rPr>
                <a:t>계약 협상의 객관적 기준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을 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제시할 수 있는 분석 틀 제공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C64377-77BF-54E3-A0DD-4E57EE08E83F}"/>
              </a:ext>
            </a:extLst>
          </p:cNvPr>
          <p:cNvGrpSpPr/>
          <p:nvPr/>
        </p:nvGrpSpPr>
        <p:grpSpPr>
          <a:xfrm>
            <a:off x="363011" y="5374541"/>
            <a:ext cx="5679578" cy="877163"/>
            <a:chOff x="6680939" y="2650374"/>
            <a:chExt cx="5679578" cy="877163"/>
          </a:xfrm>
        </p:grpSpPr>
        <p:pic>
          <p:nvPicPr>
            <p:cNvPr id="35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1D4E3560-F31E-15E5-CE21-56F03920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FFC44D-A44B-E894-521D-C8D6FB15697B}"/>
                </a:ext>
              </a:extLst>
            </p:cNvPr>
            <p:cNvSpPr txBox="1"/>
            <p:nvPr/>
          </p:nvSpPr>
          <p:spPr>
            <a:xfrm>
              <a:off x="7363636" y="2650374"/>
              <a:ext cx="4371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야구 산업 내 데이터 기반 의사결정 도입 사례 제시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AB0E33-3AE9-444F-B338-9B28A0F9AFBD}"/>
                </a:ext>
              </a:extLst>
            </p:cNvPr>
            <p:cNvSpPr txBox="1"/>
            <p:nvPr/>
          </p:nvSpPr>
          <p:spPr>
            <a:xfrm>
              <a:off x="7363636" y="2942762"/>
              <a:ext cx="4996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감각이나 경험 중심으로 이루어진 기존 운영 방식에서 벗어나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정량 기반의 계약 전략 수립 가능성을 시사함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855DA0-C625-2887-7B7E-FF6E594E2AA4}"/>
              </a:ext>
            </a:extLst>
          </p:cNvPr>
          <p:cNvGrpSpPr/>
          <p:nvPr/>
        </p:nvGrpSpPr>
        <p:grpSpPr>
          <a:xfrm>
            <a:off x="6185032" y="2484643"/>
            <a:ext cx="5976134" cy="1061829"/>
            <a:chOff x="6680939" y="2650374"/>
            <a:chExt cx="5976134" cy="1061829"/>
          </a:xfrm>
        </p:grpSpPr>
        <p:pic>
          <p:nvPicPr>
            <p:cNvPr id="39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BE055307-417D-ABA1-8758-E412F51A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A4DEAB-E6D4-C558-F3FD-AC82C704DFD8}"/>
                </a:ext>
              </a:extLst>
            </p:cNvPr>
            <p:cNvSpPr txBox="1"/>
            <p:nvPr/>
          </p:nvSpPr>
          <p:spPr>
            <a:xfrm>
              <a:off x="7363636" y="2650374"/>
              <a:ext cx="24016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데이터의 불균형 및 제한성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B571F1-CC20-1201-22CD-88A37BCF54BA}"/>
                </a:ext>
              </a:extLst>
            </p:cNvPr>
            <p:cNvSpPr txBox="1"/>
            <p:nvPr/>
          </p:nvSpPr>
          <p:spPr>
            <a:xfrm>
              <a:off x="7363636" y="2942762"/>
              <a:ext cx="5293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KBO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의 경우 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MLB 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대비 공개된 </a:t>
              </a:r>
              <a:r>
                <a:rPr lang="ko-KR" altLang="en-US" sz="1600" dirty="0" err="1">
                  <a:latin typeface="KBO DIA GOTHIC LIGHT" pitchFamily="2" charset="-127"/>
                  <a:ea typeface="KBO DIA GOTHIC LIGHT" pitchFamily="2" charset="-127"/>
                </a:rPr>
                <a:t>스탯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/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파생지표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/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연봉 정보가 적어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예측 변수 확장 및 정교한 분석에 제약이 큼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ex) 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투수 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: 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수직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·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수평 무브먼트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, </a:t>
              </a:r>
              <a:r>
                <a:rPr lang="en-US" sz="1200" dirty="0">
                  <a:latin typeface="KBO DIA GOTHIC LIGHT" pitchFamily="2" charset="-127"/>
                  <a:ea typeface="KBO DIA GOTHIC LIGHT" pitchFamily="2" charset="-127"/>
                </a:rPr>
                <a:t>RPM 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등 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/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 타자 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: 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배트 </a:t>
              </a:r>
              <a:r>
                <a:rPr lang="ko-KR" altLang="en-US" sz="1200" dirty="0" err="1">
                  <a:latin typeface="KBO DIA GOTHIC LIGHT" pitchFamily="2" charset="-127"/>
                  <a:ea typeface="KBO DIA GOTHIC LIGHT" pitchFamily="2" charset="-127"/>
                </a:rPr>
                <a:t>트래킹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, 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타구속도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, 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수비 범위 등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344CE-C4BC-513C-C854-1E0F7513CB76}"/>
              </a:ext>
            </a:extLst>
          </p:cNvPr>
          <p:cNvGrpSpPr/>
          <p:nvPr/>
        </p:nvGrpSpPr>
        <p:grpSpPr>
          <a:xfrm>
            <a:off x="6185032" y="3884770"/>
            <a:ext cx="5996972" cy="1061829"/>
            <a:chOff x="6680939" y="2650374"/>
            <a:chExt cx="5996972" cy="1061829"/>
          </a:xfrm>
        </p:grpSpPr>
        <p:pic>
          <p:nvPicPr>
            <p:cNvPr id="43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FD78F519-9476-F27B-8A6E-C0B9F1F7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79C923-E1AE-5596-745B-9AB56C6200D7}"/>
                </a:ext>
              </a:extLst>
            </p:cNvPr>
            <p:cNvSpPr txBox="1"/>
            <p:nvPr/>
          </p:nvSpPr>
          <p:spPr>
            <a:xfrm>
              <a:off x="7363636" y="2650374"/>
              <a:ext cx="2515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구단 및 포지션 별 맥락 부족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2E1268-C073-BE37-DA48-70EC908A00ED}"/>
                </a:ext>
              </a:extLst>
            </p:cNvPr>
            <p:cNvSpPr txBox="1"/>
            <p:nvPr/>
          </p:nvSpPr>
          <p:spPr>
            <a:xfrm>
              <a:off x="7363636" y="2942762"/>
              <a:ext cx="53142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계약금은 구단의 자금력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팀 니즈 등의 맥락적 요인도 반영되므로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성과 데이터만으로는 설명력에 한계 존재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ex)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 선수의 인성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 대인관계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 분위기에 미치는 영향 등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37B2B9-AD47-BA04-E917-C3CAAD515D05}"/>
              </a:ext>
            </a:extLst>
          </p:cNvPr>
          <p:cNvGrpSpPr/>
          <p:nvPr/>
        </p:nvGrpSpPr>
        <p:grpSpPr>
          <a:xfrm>
            <a:off x="6185032" y="5374541"/>
            <a:ext cx="5732477" cy="877163"/>
            <a:chOff x="6680939" y="2650374"/>
            <a:chExt cx="5732477" cy="877163"/>
          </a:xfrm>
        </p:grpSpPr>
        <p:pic>
          <p:nvPicPr>
            <p:cNvPr id="47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FAA30150-FE73-8DAB-D528-D072FE08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699C99-7C58-37C0-89E8-BF2D5171A248}"/>
                </a:ext>
              </a:extLst>
            </p:cNvPr>
            <p:cNvSpPr txBox="1"/>
            <p:nvPr/>
          </p:nvSpPr>
          <p:spPr>
            <a:xfrm>
              <a:off x="7363636" y="2650374"/>
              <a:ext cx="16129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latin typeface="KBO DIA GOTHIC MEDIUM" pitchFamily="2" charset="-127"/>
                  <a:ea typeface="KBO DIA GOTHIC MEDIUM" pitchFamily="2" charset="-127"/>
                </a:rPr>
                <a:t>일부</a:t>
              </a:r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 성과 </a:t>
              </a:r>
              <a:r>
                <a:rPr lang="ko-KR" altLang="en-US" sz="1600" b="1" dirty="0" err="1">
                  <a:effectLst/>
                  <a:latin typeface="KBO DIA GOTHIC MEDIUM" pitchFamily="2" charset="-127"/>
                  <a:ea typeface="KBO DIA GOTHIC MEDIUM" pitchFamily="2" charset="-127"/>
                </a:rPr>
                <a:t>미반영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105155-90E2-DC13-5D29-FB6340C2F97B}"/>
                </a:ext>
              </a:extLst>
            </p:cNvPr>
            <p:cNvSpPr txBox="1"/>
            <p:nvPr/>
          </p:nvSpPr>
          <p:spPr>
            <a:xfrm>
              <a:off x="7363636" y="2942762"/>
              <a:ext cx="5049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FA 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직전 일부 데이터를 기반으로 하여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장기 성과 예측에 한계 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중도 해외 포스팅으로 넘어가는 경우 데이터 기반 모델링 불가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94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81925F-2A0E-7750-4DF8-9687FCD4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8EBF84-62EB-525B-F373-31E9F68D2317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3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프로젝트 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A3629-4D01-0AA9-C30B-BED517598196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분석을 통한 제언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ED92F-B7DF-D54D-84A9-E0E9F06FC6FB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향후 프로젝트 활용 방안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626205-8018-42AF-9414-E67E90652576}"/>
              </a:ext>
            </a:extLst>
          </p:cNvPr>
          <p:cNvGrpSpPr/>
          <p:nvPr/>
        </p:nvGrpSpPr>
        <p:grpSpPr>
          <a:xfrm>
            <a:off x="1669359" y="1771735"/>
            <a:ext cx="9421387" cy="2852947"/>
            <a:chOff x="1669359" y="2393550"/>
            <a:chExt cx="9421387" cy="28529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DA7DDF-38CC-E48C-1CCF-4738159CB176}"/>
                </a:ext>
              </a:extLst>
            </p:cNvPr>
            <p:cNvSpPr txBox="1"/>
            <p:nvPr/>
          </p:nvSpPr>
          <p:spPr>
            <a:xfrm>
              <a:off x="1669359" y="2393550"/>
              <a:ext cx="164176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BF2F47">
                      <a:alpha val="20000"/>
                    </a:srgbClr>
                  </a:solidFill>
                  <a:latin typeface="CAFE24 OHSQUARE AIR" pitchFamily="2" charset="-127"/>
                  <a:ea typeface="CAFE24 OHSQUARE AIR" pitchFamily="2" charset="-127"/>
                </a:rPr>
                <a:t>“</a:t>
              </a:r>
              <a:endParaRPr lang="ko-KR" altLang="en-US" sz="13800" dirty="0">
                <a:solidFill>
                  <a:srgbClr val="BF2F47">
                    <a:alpha val="20000"/>
                  </a:srgbClr>
                </a:solidFill>
                <a:latin typeface="CAFE24 OHSQUARE AIR" pitchFamily="2" charset="-127"/>
                <a:ea typeface="CAFE24 OHSQUARE AIR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836260-3DE4-0A2D-1B03-6793C8CBE2A6}"/>
                </a:ext>
              </a:extLst>
            </p:cNvPr>
            <p:cNvSpPr txBox="1"/>
            <p:nvPr/>
          </p:nvSpPr>
          <p:spPr>
            <a:xfrm>
              <a:off x="9448982" y="3030506"/>
              <a:ext cx="164176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BF2F47">
                      <a:alpha val="20000"/>
                    </a:srgbClr>
                  </a:solidFill>
                  <a:latin typeface="CAFE24 OHSQUARE AIR" pitchFamily="2" charset="-127"/>
                  <a:ea typeface="CAFE24 OHSQUARE AIR" pitchFamily="2" charset="-127"/>
                </a:rPr>
                <a:t>”</a:t>
              </a:r>
              <a:endParaRPr lang="ko-KR" altLang="en-US" sz="13800" dirty="0">
                <a:solidFill>
                  <a:srgbClr val="BF2F47">
                    <a:alpha val="20000"/>
                  </a:srgbClr>
                </a:solidFill>
                <a:latin typeface="CAFE24 OHSQUARE AIR" pitchFamily="2" charset="-127"/>
                <a:ea typeface="CAFE24 OHSQUARE AIR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3F6FB6-D896-F3D0-5AA8-4FFD344C9A58}"/>
                </a:ext>
              </a:extLst>
            </p:cNvPr>
            <p:cNvSpPr txBox="1"/>
            <p:nvPr/>
          </p:nvSpPr>
          <p:spPr>
            <a:xfrm>
              <a:off x="2563266" y="2707341"/>
              <a:ext cx="7138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3600" dirty="0">
                  <a:solidFill>
                    <a:srgbClr val="BF2F47"/>
                  </a:solidFill>
                  <a:latin typeface="KBO DIA GOTHIC MEDIUM" pitchFamily="2" charset="-127"/>
                  <a:ea typeface="KBO DIA GOTHIC MEDIUM" pitchFamily="2" charset="-127"/>
                </a:rPr>
                <a:t>포지션</a:t>
              </a:r>
              <a:r>
                <a:rPr lang="en-US" altLang="ko-KR" sz="3600" dirty="0">
                  <a:solidFill>
                    <a:srgbClr val="BF2F47"/>
                  </a:solidFill>
                  <a:latin typeface="KBO DIA GOTHIC MEDIUM" pitchFamily="2" charset="-127"/>
                  <a:ea typeface="KBO DIA GOTHIC MEDIUM" pitchFamily="2" charset="-127"/>
                </a:rPr>
                <a:t>/</a:t>
              </a:r>
              <a:r>
                <a:rPr lang="ko-KR" altLang="en-US" sz="3600" dirty="0">
                  <a:solidFill>
                    <a:srgbClr val="BF2F47"/>
                  </a:solidFill>
                  <a:latin typeface="KBO DIA GOTHIC MEDIUM" pitchFamily="2" charset="-127"/>
                  <a:ea typeface="KBO DIA GOTHIC MEDIUM" pitchFamily="2" charset="-127"/>
                </a:rPr>
                <a:t>연차 별 시장 가치 적정성 분석</a:t>
              </a:r>
              <a:endParaRPr lang="en-KR" sz="3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0F679C-1763-8329-F46D-9C979BD447D4}"/>
              </a:ext>
            </a:extLst>
          </p:cNvPr>
          <p:cNvSpPr txBox="1"/>
          <p:nvPr/>
        </p:nvSpPr>
        <p:spPr>
          <a:xfrm>
            <a:off x="3927566" y="3713296"/>
            <a:ext cx="6595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포지션 별 </a:t>
            </a:r>
            <a:r>
              <a:rPr lang="en-US" altLang="ko-KR" sz="2000" dirty="0">
                <a:latin typeface="KBO DIA GOTHIC LIGHT" pitchFamily="2" charset="-127"/>
                <a:ea typeface="KBO DIA GOTHIC LIGHT" pitchFamily="2" charset="-127"/>
              </a:rPr>
              <a:t>WAR </a:t>
            </a: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환산 가치</a:t>
            </a:r>
            <a:r>
              <a:rPr lang="en-US" altLang="ko-KR" sz="20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 연차 별 피크 성과 시점 등을 기반으로 </a:t>
            </a:r>
            <a:endParaRPr lang="en-US" altLang="ko-KR" sz="2000" dirty="0">
              <a:latin typeface="KBO DIA GOTHIC LIGHT" pitchFamily="2" charset="-127"/>
              <a:ea typeface="KBO DIA GOTHIC LIGHT" pitchFamily="2" charset="-127"/>
            </a:endParaRPr>
          </a:p>
          <a:p>
            <a:pPr algn="l"/>
            <a:r>
              <a:rPr lang="ko-KR" altLang="en-US" sz="2000" dirty="0">
                <a:latin typeface="KBO DIA GOTHIC MEDIUM" pitchFamily="2" charset="-127"/>
                <a:ea typeface="KBO DIA GOTHIC MEDIUM" pitchFamily="2" charset="-127"/>
              </a:rPr>
              <a:t>적정 연봉 밴드</a:t>
            </a:r>
            <a:r>
              <a:rPr lang="en-US" altLang="ko-KR" sz="2000" dirty="0">
                <a:latin typeface="KBO DIA GOTHIC MEDIUM" pitchFamily="2" charset="-127"/>
                <a:ea typeface="KBO DIA GOTHIC MEDIUM" pitchFamily="2" charset="-127"/>
              </a:rPr>
              <a:t>(</a:t>
            </a:r>
            <a:r>
              <a:rPr lang="ko-KR" altLang="en-US" sz="2000" dirty="0">
                <a:latin typeface="KBO DIA GOTHIC MEDIUM" pitchFamily="2" charset="-127"/>
                <a:ea typeface="KBO DIA GOTHIC MEDIUM" pitchFamily="2" charset="-127"/>
              </a:rPr>
              <a:t>최소</a:t>
            </a:r>
            <a:r>
              <a:rPr lang="en-US" altLang="ko-KR" sz="2000" dirty="0">
                <a:latin typeface="KBO DIA GOTHIC MEDIUM" pitchFamily="2" charset="-127"/>
                <a:ea typeface="KBO DIA GOTHIC MEDIUM" pitchFamily="2" charset="-127"/>
              </a:rPr>
              <a:t>~</a:t>
            </a:r>
            <a:r>
              <a:rPr lang="ko-KR" altLang="en-US" sz="2000" dirty="0">
                <a:latin typeface="KBO DIA GOTHIC MEDIUM" pitchFamily="2" charset="-127"/>
                <a:ea typeface="KBO DIA GOTHIC MEDIUM" pitchFamily="2" charset="-127"/>
              </a:rPr>
              <a:t>최대의 연봉 범위</a:t>
            </a:r>
            <a:r>
              <a:rPr lang="en-US" altLang="ko-KR" sz="2000" dirty="0">
                <a:latin typeface="KBO DIA GOTHIC MEDIUM" pitchFamily="2" charset="-127"/>
                <a:ea typeface="KBO DIA GOTHIC MEDIUM" pitchFamily="2" charset="-127"/>
              </a:rPr>
              <a:t>)</a:t>
            </a:r>
            <a:r>
              <a:rPr lang="ko-KR" altLang="en-US" sz="2000" dirty="0">
                <a:latin typeface="KBO DIA GOTHIC MEDIUM" pitchFamily="2" charset="-127"/>
                <a:ea typeface="KBO DIA GOTHIC MEDIUM" pitchFamily="2" charset="-127"/>
              </a:rPr>
              <a:t> 제시</a:t>
            </a:r>
            <a:endParaRPr lang="en-KR" sz="2000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1F4985-C11C-798A-4DA0-D1F39D27D67E}"/>
              </a:ext>
            </a:extLst>
          </p:cNvPr>
          <p:cNvSpPr txBox="1"/>
          <p:nvPr/>
        </p:nvSpPr>
        <p:spPr>
          <a:xfrm>
            <a:off x="3927566" y="4749173"/>
            <a:ext cx="6761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결과를 통해 </a:t>
            </a:r>
            <a:r>
              <a:rPr lang="en-US" altLang="ko-KR" sz="2000" dirty="0">
                <a:latin typeface="KBO DIA GOTHIC MEDIUM" pitchFamily="2" charset="-127"/>
                <a:ea typeface="KBO DIA GOTHIC MEDIUM" pitchFamily="2" charset="-127"/>
              </a:rPr>
              <a:t>1)</a:t>
            </a:r>
            <a:r>
              <a:rPr lang="ko-KR" altLang="en-US" sz="2000" dirty="0">
                <a:latin typeface="KBO DIA GOTHIC MEDIUM" pitchFamily="2" charset="-127"/>
                <a:ea typeface="KBO DIA GOTHIC MEDIUM" pitchFamily="2" charset="-127"/>
              </a:rPr>
              <a:t> 구단 입장에서는 과소비 방지</a:t>
            </a:r>
            <a:endParaRPr lang="en-US" altLang="ko-KR" sz="2000" dirty="0">
              <a:latin typeface="KBO DIA GOTHIC MEDIUM" pitchFamily="2" charset="-127"/>
              <a:ea typeface="KBO DIA GOTHIC MEDIUM" pitchFamily="2" charset="-127"/>
            </a:endParaRPr>
          </a:p>
          <a:p>
            <a:pPr algn="l"/>
            <a:r>
              <a:rPr lang="en-US" sz="2000" dirty="0">
                <a:latin typeface="KBO DIA GOTHIC LIGHT" pitchFamily="2" charset="-127"/>
                <a:ea typeface="KBO DIA GOTHIC LIGHT" pitchFamily="2" charset="-127"/>
              </a:rPr>
              <a:t>	</a:t>
            </a: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     </a:t>
            </a:r>
            <a:r>
              <a:rPr lang="en-US" altLang="ko-KR" sz="2000" dirty="0">
                <a:latin typeface="KBO DIA GOTHIC MEDIUM" pitchFamily="2" charset="-127"/>
                <a:ea typeface="KBO DIA GOTHIC MEDIUM" pitchFamily="2" charset="-127"/>
              </a:rPr>
              <a:t>2)</a:t>
            </a:r>
            <a:r>
              <a:rPr lang="ko-KR" altLang="en-US" sz="2000" dirty="0">
                <a:latin typeface="KBO DIA GOTHIC MEDIUM" pitchFamily="2" charset="-127"/>
                <a:ea typeface="KBO DIA GOTHIC MEDIUM" pitchFamily="2" charset="-127"/>
              </a:rPr>
              <a:t> 선수 입장에서는 시장 가치 어필 전략 수립</a:t>
            </a: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에 도움</a:t>
            </a:r>
            <a:endParaRPr lang="en-KR" sz="2000" dirty="0">
              <a:latin typeface="KBO DIA GOTHIC MEDIUM" pitchFamily="2" charset="-127"/>
              <a:ea typeface="KBO DIA GOTHIC MEDIUM" pitchFamily="2" charset="-127"/>
            </a:endParaRPr>
          </a:p>
        </p:txBody>
      </p:sp>
      <p:pic>
        <p:nvPicPr>
          <p:cNvPr id="2052" name="Picture 4" descr="Baseball Catcher Silhouette Vector Art, Icons, and Graphics for Free  Download">
            <a:extLst>
              <a:ext uri="{FF2B5EF4-FFF2-40B4-BE49-F238E27FC236}">
                <a16:creationId xmlns:a16="http://schemas.microsoft.com/office/drawing/2014/main" id="{BD933FB4-58AD-32BC-68D3-73CFB4FC0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340" y1="19592" x2="50204" y2="30612"/>
                        <a14:foregroundMark x1="51766" y1="18265" x2="55027" y2="24694"/>
                        <a14:foregroundMark x1="55027" y1="24694" x2="50883" y2="16531"/>
                        <a14:foregroundMark x1="50883" y1="16531" x2="55707" y2="16327"/>
                        <a14:foregroundMark x1="55707" y1="16327" x2="56386" y2="24490"/>
                        <a14:foregroundMark x1="56386" y1="24490" x2="56114" y2="26429"/>
                        <a14:foregroundMark x1="66916" y1="29592" x2="68818" y2="32143"/>
                        <a14:foregroundMark x1="32405" y1="79184" x2="36005" y2="83776"/>
                        <a14:foregroundMark x1="36005" y1="83776" x2="37976" y2="81837"/>
                        <a14:foregroundMark x1="56793" y1="33980" x2="56793" y2="35510"/>
                        <a14:foregroundMark x1="42323" y1="31327" x2="42323" y2="33776"/>
                        <a14:foregroundMark x1="39742" y1="16429" x2="40082" y2="18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45" t="8228" r="26794" b="12471"/>
          <a:stretch/>
        </p:blipFill>
        <p:spPr bwMode="auto">
          <a:xfrm>
            <a:off x="0" y="3119718"/>
            <a:ext cx="3311123" cy="37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86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8D5435-3705-215E-7D8A-1833F913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BBC8F98-C4E7-D35E-04BB-C002ECE52575}"/>
              </a:ext>
            </a:extLst>
          </p:cNvPr>
          <p:cNvSpPr txBox="1"/>
          <p:nvPr/>
        </p:nvSpPr>
        <p:spPr>
          <a:xfrm>
            <a:off x="120201" y="1649180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1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5AD16B8-14F7-B858-22E5-D4518E46B5D5}"/>
              </a:ext>
            </a:extLst>
          </p:cNvPr>
          <p:cNvSpPr/>
          <p:nvPr/>
        </p:nvSpPr>
        <p:spPr>
          <a:xfrm>
            <a:off x="8587703" y="4108635"/>
            <a:ext cx="1691149" cy="1646819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29B9E55-4AC7-1FD4-AC13-23979FE63088}"/>
              </a:ext>
            </a:extLst>
          </p:cNvPr>
          <p:cNvSpPr/>
          <p:nvPr/>
        </p:nvSpPr>
        <p:spPr>
          <a:xfrm rot="6593428">
            <a:off x="6023468" y="-5405470"/>
            <a:ext cx="10346060" cy="11041502"/>
          </a:xfrm>
          <a:prstGeom prst="diamond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6EA44A-19B2-08DD-9CBA-B64F24077BFC}"/>
              </a:ext>
            </a:extLst>
          </p:cNvPr>
          <p:cNvSpPr txBox="1"/>
          <p:nvPr/>
        </p:nvSpPr>
        <p:spPr>
          <a:xfrm>
            <a:off x="1468510" y="1408033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프로젝트 개요</a:t>
            </a:r>
          </a:p>
        </p:txBody>
      </p:sp>
      <p:pic>
        <p:nvPicPr>
          <p:cNvPr id="21" name="그림 20" descr="야구, 스포츠, 운동경기이(가) 표시된 사진&#10;&#10;매우 높은 신뢰도로 생성된 설명">
            <a:extLst>
              <a:ext uri="{FF2B5EF4-FFF2-40B4-BE49-F238E27FC236}">
                <a16:creationId xmlns:a16="http://schemas.microsoft.com/office/drawing/2014/main" id="{AE4C921C-E5F4-7F43-45B7-C3A01E82B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27" y="1178621"/>
            <a:ext cx="791316" cy="791316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386ADA-12CC-1230-4940-C9FDA2265934}"/>
              </a:ext>
            </a:extLst>
          </p:cNvPr>
          <p:cNvCxnSpPr>
            <a:cxnSpLocks/>
          </p:cNvCxnSpPr>
          <p:nvPr/>
        </p:nvCxnSpPr>
        <p:spPr>
          <a:xfrm flipH="1">
            <a:off x="1096214" y="-108155"/>
            <a:ext cx="1558496" cy="1824364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3BB904E-BD4A-2655-42BD-ECE8544DF5BB}"/>
              </a:ext>
            </a:extLst>
          </p:cNvPr>
          <p:cNvCxnSpPr>
            <a:cxnSpLocks/>
          </p:cNvCxnSpPr>
          <p:nvPr/>
        </p:nvCxnSpPr>
        <p:spPr>
          <a:xfrm flipH="1">
            <a:off x="1347200" y="3341875"/>
            <a:ext cx="922756" cy="1153061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8DFD509-6D52-3821-FBF9-A1E241B3E97B}"/>
              </a:ext>
            </a:extLst>
          </p:cNvPr>
          <p:cNvCxnSpPr>
            <a:cxnSpLocks/>
          </p:cNvCxnSpPr>
          <p:nvPr/>
        </p:nvCxnSpPr>
        <p:spPr>
          <a:xfrm>
            <a:off x="1149411" y="4686840"/>
            <a:ext cx="2898824" cy="2325854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C8BC27-D117-CD68-02A0-23F80EBCA0C3}"/>
              </a:ext>
            </a:extLst>
          </p:cNvPr>
          <p:cNvSpPr/>
          <p:nvPr/>
        </p:nvSpPr>
        <p:spPr>
          <a:xfrm rot="18605975">
            <a:off x="2038444" y="2985826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570787-CBFC-5CAF-39F9-F3EAA3085644}"/>
              </a:ext>
            </a:extLst>
          </p:cNvPr>
          <p:cNvSpPr/>
          <p:nvPr/>
        </p:nvSpPr>
        <p:spPr>
          <a:xfrm rot="18517421">
            <a:off x="1211873" y="4495647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F2A330B-30BC-04EA-70E2-F767402E2DBF}"/>
              </a:ext>
            </a:extLst>
          </p:cNvPr>
          <p:cNvCxnSpPr>
            <a:cxnSpLocks/>
          </p:cNvCxnSpPr>
          <p:nvPr/>
        </p:nvCxnSpPr>
        <p:spPr>
          <a:xfrm>
            <a:off x="1162396" y="2079949"/>
            <a:ext cx="1297811" cy="1094331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28BBBA-5592-7700-944A-018168512C47}"/>
              </a:ext>
            </a:extLst>
          </p:cNvPr>
          <p:cNvSpPr/>
          <p:nvPr/>
        </p:nvSpPr>
        <p:spPr>
          <a:xfrm rot="18669513">
            <a:off x="947629" y="1674660"/>
            <a:ext cx="366243" cy="373385"/>
          </a:xfrm>
          <a:prstGeom prst="rect">
            <a:avLst/>
          </a:prstGeom>
          <a:solidFill>
            <a:srgbClr val="F9F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37976-E523-B6ED-63FB-6369C6726B1B}"/>
              </a:ext>
            </a:extLst>
          </p:cNvPr>
          <p:cNvSpPr txBox="1"/>
          <p:nvPr/>
        </p:nvSpPr>
        <p:spPr>
          <a:xfrm>
            <a:off x="2254820" y="1909091"/>
            <a:ext cx="6776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배경 및 목적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데이터 출처 및 수집 기준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전처리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(EDA)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과정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E37D4-31A1-C521-97B2-FCBC00D9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A4DAE-4692-4F1A-6C71-269B9D87A7AF}"/>
              </a:ext>
            </a:extLst>
          </p:cNvPr>
          <p:cNvSpPr txBox="1"/>
          <p:nvPr/>
        </p:nvSpPr>
        <p:spPr>
          <a:xfrm>
            <a:off x="409226" y="4474853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3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92C5E-2E43-E160-AD88-95DA5B3C4816}"/>
              </a:ext>
            </a:extLst>
          </p:cNvPr>
          <p:cNvSpPr txBox="1"/>
          <p:nvPr/>
        </p:nvSpPr>
        <p:spPr>
          <a:xfrm>
            <a:off x="1766032" y="4383550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프로젝트 요약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DE027-E8DF-4102-ABA7-A385AF5C9280}"/>
              </a:ext>
            </a:extLst>
          </p:cNvPr>
          <p:cNvSpPr txBox="1"/>
          <p:nvPr/>
        </p:nvSpPr>
        <p:spPr>
          <a:xfrm>
            <a:off x="2460207" y="4940715"/>
            <a:ext cx="6776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요약 및 정리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의의 및 한계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데이터 분석을 통한 제언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3695A-8D52-80AA-FF3A-E8459764A3E5}"/>
              </a:ext>
            </a:extLst>
          </p:cNvPr>
          <p:cNvSpPr txBox="1"/>
          <p:nvPr/>
        </p:nvSpPr>
        <p:spPr>
          <a:xfrm>
            <a:off x="1210819" y="2971181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2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3D724-A3A7-606D-8A1D-5FFA3B0A1A5A}"/>
              </a:ext>
            </a:extLst>
          </p:cNvPr>
          <p:cNvSpPr txBox="1"/>
          <p:nvPr/>
        </p:nvSpPr>
        <p:spPr>
          <a:xfrm>
            <a:off x="2482323" y="2713701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데이터 분석 및 예측 모델링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74F36B-3261-902B-C9F5-3EADF7456DF9}"/>
              </a:ext>
            </a:extLst>
          </p:cNvPr>
          <p:cNvSpPr txBox="1"/>
          <p:nvPr/>
        </p:nvSpPr>
        <p:spPr>
          <a:xfrm>
            <a:off x="2719033" y="3226084"/>
            <a:ext cx="67762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통계적 가설 검증 및 시각화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경기 내 성적에 따른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계약금의 차이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포지션 별 가치 차이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이적여부 및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이후의 기록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계약 예측 모델 소개</a:t>
            </a:r>
          </a:p>
        </p:txBody>
      </p:sp>
    </p:spTree>
    <p:extLst>
      <p:ext uri="{BB962C8B-B14F-4D97-AF65-F5344CB8AC3E}">
        <p14:creationId xmlns:p14="http://schemas.microsoft.com/office/powerpoint/2010/main" val="1337152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DA33F-E3DB-4C64-ED3A-9F4789EF9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6B2C49-3BE7-78CD-9FDB-C7FD2B26A206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3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프로젝트 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AAC9A-A23B-71FF-30D0-224CD72A9C0F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분석을 통한 제언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9F1E8-AE69-7B56-41DA-4961AD97CAE6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우리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1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팀은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각 구단 프론트에게 말하고 싶다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DE2E8-A298-2C8A-5DD3-4BE4E1335F14}"/>
              </a:ext>
            </a:extLst>
          </p:cNvPr>
          <p:cNvSpPr txBox="1"/>
          <p:nvPr/>
        </p:nvSpPr>
        <p:spPr>
          <a:xfrm>
            <a:off x="5874136" y="2488015"/>
            <a:ext cx="16417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BF2F47">
                    <a:alpha val="20000"/>
                  </a:srgbClr>
                </a:solidFill>
                <a:latin typeface="CAFE24 OHSQUARE AIR" pitchFamily="2" charset="-127"/>
                <a:ea typeface="CAFE24 OHSQUARE AIR" pitchFamily="2" charset="-127"/>
              </a:rPr>
              <a:t>“</a:t>
            </a:r>
            <a:endParaRPr lang="ko-KR" altLang="en-US" sz="13800" dirty="0">
              <a:solidFill>
                <a:srgbClr val="BF2F47">
                  <a:alpha val="20000"/>
                </a:srgbClr>
              </a:solidFill>
              <a:latin typeface="CAFE24 OHSQUARE AIR" pitchFamily="2" charset="-127"/>
              <a:ea typeface="CAFE24 OHSQUARE AI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09464-6CA1-3F5C-2E51-9A26AB395DDC}"/>
              </a:ext>
            </a:extLst>
          </p:cNvPr>
          <p:cNvSpPr txBox="1"/>
          <p:nvPr/>
        </p:nvSpPr>
        <p:spPr>
          <a:xfrm>
            <a:off x="11266592" y="4659990"/>
            <a:ext cx="16417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BF2F47">
                    <a:alpha val="20000"/>
                  </a:srgbClr>
                </a:solidFill>
                <a:latin typeface="CAFE24 OHSQUARE AIR" pitchFamily="2" charset="-127"/>
                <a:ea typeface="CAFE24 OHSQUARE AIR" pitchFamily="2" charset="-127"/>
              </a:rPr>
              <a:t>”</a:t>
            </a:r>
            <a:endParaRPr lang="ko-KR" altLang="en-US" sz="13800" dirty="0">
              <a:solidFill>
                <a:srgbClr val="BF2F47">
                  <a:alpha val="20000"/>
                </a:srgbClr>
              </a:solidFill>
              <a:latin typeface="CAFE24 OHSQUARE AIR" pitchFamily="2" charset="-127"/>
              <a:ea typeface="CAFE24 OHSQUARE AIR" pitchFamily="2" charset="-127"/>
            </a:endParaRPr>
          </a:p>
        </p:txBody>
      </p:sp>
      <p:pic>
        <p:nvPicPr>
          <p:cNvPr id="7170" name="Picture 2" descr="개인용">
            <a:extLst>
              <a:ext uri="{FF2B5EF4-FFF2-40B4-BE49-F238E27FC236}">
                <a16:creationId xmlns:a16="http://schemas.microsoft.com/office/drawing/2014/main" id="{EA5549FD-6711-DEAD-49C3-AE1017BC7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3"/>
          <a:stretch>
            <a:fillRect/>
          </a:stretch>
        </p:blipFill>
        <p:spPr bwMode="auto">
          <a:xfrm>
            <a:off x="351243" y="1970652"/>
            <a:ext cx="5509790" cy="425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078380-76A0-6855-D785-A5D7FDA5D4E9}"/>
              </a:ext>
            </a:extLst>
          </p:cNvPr>
          <p:cNvSpPr txBox="1"/>
          <p:nvPr/>
        </p:nvSpPr>
        <p:spPr>
          <a:xfrm>
            <a:off x="6263801" y="3374412"/>
            <a:ext cx="5811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u="sng" dirty="0">
                <a:solidFill>
                  <a:srgbClr val="BF2F47"/>
                </a:solidFill>
                <a:latin typeface="KBO Dia Gothic Bold" pitchFamily="2" charset="-127"/>
                <a:ea typeface="KBO Dia Gothic Bold" pitchFamily="2" charset="-127"/>
              </a:rPr>
              <a:t>적절한 소비</a:t>
            </a:r>
            <a:r>
              <a:rPr lang="ko-KR" altLang="en-US" sz="2400" b="1" dirty="0">
                <a:latin typeface="KBO Dia Gothic Bold" pitchFamily="2" charset="-127"/>
                <a:ea typeface="KBO Dia Gothic Bold" pitchFamily="2" charset="-127"/>
              </a:rPr>
              <a:t>로 합리적인 구단 운영 기조 유지</a:t>
            </a:r>
            <a:br>
              <a:rPr lang="en-US" altLang="ko-KR" sz="2400" b="1" dirty="0">
                <a:latin typeface="KBO Dia Gothic Bold" pitchFamily="2" charset="-127"/>
                <a:ea typeface="KBO Dia Gothic Bold" pitchFamily="2" charset="-127"/>
              </a:rPr>
            </a:br>
            <a:endParaRPr lang="en-US" altLang="ko-KR" sz="2400" b="1" dirty="0">
              <a:latin typeface="KBO Dia Gothic Bold" pitchFamily="2" charset="-127"/>
              <a:ea typeface="KBO Dia Gothic Bold" pitchFamily="2" charset="-127"/>
            </a:endParaRPr>
          </a:p>
          <a:p>
            <a:pPr algn="ctr"/>
            <a:r>
              <a:rPr lang="ko-KR" altLang="en-US" sz="2400" b="1" dirty="0" err="1">
                <a:latin typeface="KBO Dia Gothic Bold" pitchFamily="2" charset="-127"/>
                <a:ea typeface="KBO Dia Gothic Bold" pitchFamily="2" charset="-127"/>
              </a:rPr>
              <a:t>로스터</a:t>
            </a:r>
            <a:r>
              <a:rPr lang="ko-KR" altLang="en-US" sz="2400" b="1" dirty="0">
                <a:latin typeface="KBO Dia Gothic Bold" pitchFamily="2" charset="-127"/>
                <a:ea typeface="KBO Dia Gothic Bold" pitchFamily="2" charset="-127"/>
              </a:rPr>
              <a:t> 운영의 효율성 및 전력 극대화</a:t>
            </a:r>
            <a:endParaRPr lang="en-KR" sz="2400" b="1" dirty="0">
              <a:solidFill>
                <a:schemeClr val="bg1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724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620E3-2826-410B-98A0-143AE1D7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FFC25-551F-447C-B18B-933EF28B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2" descr="people watching baseball game during daytime">
            <a:extLst>
              <a:ext uri="{FF2B5EF4-FFF2-40B4-BE49-F238E27FC236}">
                <a16:creationId xmlns:a16="http://schemas.microsoft.com/office/drawing/2014/main" id="{2123DD39-6B44-4415-A299-F937B1E00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51709" r="1261" b="686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70F1FFAC-C9FA-455D-8DC7-C0F2E5053C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0D0235-09E2-668A-D1A6-D42AC95F6625}"/>
              </a:ext>
            </a:extLst>
          </p:cNvPr>
          <p:cNvGrpSpPr/>
          <p:nvPr/>
        </p:nvGrpSpPr>
        <p:grpSpPr>
          <a:xfrm>
            <a:off x="3426835" y="2119120"/>
            <a:ext cx="5338330" cy="3193509"/>
            <a:chOff x="3426835" y="2761099"/>
            <a:chExt cx="5338330" cy="31935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0646D6-6156-A0AE-93EE-F4993DB6AE62}"/>
                </a:ext>
              </a:extLst>
            </p:cNvPr>
            <p:cNvSpPr txBox="1"/>
            <p:nvPr/>
          </p:nvSpPr>
          <p:spPr>
            <a:xfrm>
              <a:off x="3426835" y="3515151"/>
              <a:ext cx="5338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끝날 때까지 </a:t>
              </a:r>
              <a:endParaRPr lang="en-US" altLang="ko-KR" sz="2000" dirty="0">
                <a:solidFill>
                  <a:srgbClr val="F9FAFD"/>
                </a:solidFill>
                <a:latin typeface="CAFE24 OHSQUARE AIR" pitchFamily="2" charset="-127"/>
                <a:ea typeface="CAFE24 OHSQUARE AIR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끝난 게 아니다</a:t>
              </a:r>
              <a:endParaRPr lang="ko-KR" altLang="en-US" sz="1600" dirty="0">
                <a:solidFill>
                  <a:srgbClr val="F9FAFD"/>
                </a:solidFill>
                <a:latin typeface="CAFE24 OHSQUARE AIR" pitchFamily="2" charset="-127"/>
                <a:ea typeface="CAFE24 OHSQUARE AIR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BF5666-8A56-30C8-8B9D-6DB5128AF7A4}"/>
                </a:ext>
              </a:extLst>
            </p:cNvPr>
            <p:cNvSpPr txBox="1"/>
            <p:nvPr/>
          </p:nvSpPr>
          <p:spPr>
            <a:xfrm>
              <a:off x="4589102" y="2761099"/>
              <a:ext cx="164176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F9FAFD">
                      <a:alpha val="20000"/>
                    </a:srgbClr>
                  </a:solidFill>
                  <a:latin typeface="CAFE24 OHSQUARE AIR" pitchFamily="2" charset="-127"/>
                  <a:ea typeface="CAFE24 OHSQUARE AIR" pitchFamily="2" charset="-127"/>
                </a:rPr>
                <a:t>“</a:t>
              </a:r>
              <a:endParaRPr lang="ko-KR" altLang="en-US" sz="13800" dirty="0">
                <a:solidFill>
                  <a:srgbClr val="F9FAFD">
                    <a:alpha val="20000"/>
                  </a:srgbClr>
                </a:solidFill>
                <a:latin typeface="CAFE24 OHSQUARE AIR" pitchFamily="2" charset="-127"/>
                <a:ea typeface="CAFE24 OHSQUARE AIR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0F9C7B-69DC-FF8C-CFF2-ED34329F3EB1}"/>
                </a:ext>
              </a:extLst>
            </p:cNvPr>
            <p:cNvSpPr txBox="1"/>
            <p:nvPr/>
          </p:nvSpPr>
          <p:spPr>
            <a:xfrm>
              <a:off x="6940521" y="3738617"/>
              <a:ext cx="164176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800" dirty="0">
                  <a:solidFill>
                    <a:srgbClr val="F9FAFD">
                      <a:alpha val="20000"/>
                    </a:srgbClr>
                  </a:solidFill>
                  <a:latin typeface="CAFE24 OHSQUARE AIR" pitchFamily="2" charset="-127"/>
                  <a:ea typeface="CAFE24 OHSQUARE AIR" pitchFamily="2" charset="-127"/>
                </a:rPr>
                <a:t>”</a:t>
              </a:r>
              <a:endParaRPr lang="ko-KR" altLang="en-US" sz="13800" dirty="0">
                <a:solidFill>
                  <a:srgbClr val="F9FAFD">
                    <a:alpha val="20000"/>
                  </a:srgbClr>
                </a:solidFill>
                <a:latin typeface="CAFE24 OHSQUARE AIR" pitchFamily="2" charset="-127"/>
                <a:ea typeface="CAFE24 OHSQUARE AIR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162B17-B0F8-8ACE-3E81-99969727FCBF}"/>
                </a:ext>
              </a:extLst>
            </p:cNvPr>
            <p:cNvSpPr txBox="1"/>
            <p:nvPr/>
          </p:nvSpPr>
          <p:spPr>
            <a:xfrm>
              <a:off x="3426835" y="4533393"/>
              <a:ext cx="533833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-</a:t>
              </a:r>
              <a:r>
                <a:rPr lang="ko-KR" altLang="en-US" sz="120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요기 베라 </a:t>
              </a:r>
              <a:r>
                <a:rPr lang="en-US" altLang="ko-KR" sz="105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(Yogi</a:t>
              </a:r>
              <a:r>
                <a:rPr lang="ko-KR" altLang="en-US" sz="105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 </a:t>
              </a:r>
              <a:r>
                <a:rPr lang="en-US" altLang="ko-KR" sz="105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Berra)</a:t>
              </a:r>
            </a:p>
            <a:p>
              <a:pPr algn="ctr"/>
              <a:r>
                <a:rPr lang="en-US" altLang="ko-KR" sz="105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   1925.5.12. ~ 2015.9.22.</a:t>
              </a:r>
            </a:p>
            <a:p>
              <a:pPr algn="ctr"/>
              <a:r>
                <a:rPr lang="en-US" altLang="ko-KR" sz="105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/</a:t>
              </a:r>
              <a:r>
                <a:rPr lang="ko-KR" altLang="en-US" sz="105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전 야구선수</a:t>
              </a:r>
              <a:r>
                <a:rPr lang="en-US" altLang="ko-KR" sz="105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, </a:t>
              </a:r>
              <a:r>
                <a:rPr lang="ko-KR" altLang="en-US" sz="105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solidFill>
                    <a:srgbClr val="F9FAFD"/>
                  </a:solidFill>
                  <a:latin typeface="CAFE24 OHSQUARE AIR" pitchFamily="2" charset="-127"/>
                  <a:ea typeface="CAFE24 OHSQUARE AIR" pitchFamily="2" charset="-127"/>
                </a:rPr>
                <a:t>전 야구감독</a:t>
              </a:r>
              <a:endParaRPr lang="en-US" altLang="ko-KR" sz="12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CAFE24 OHSQUARE AIR" pitchFamily="2" charset="-127"/>
                <a:ea typeface="CAFE24 OHSQUARE AI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776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BE72AC10-F30B-4447-911D-8A87819D15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818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CAFE24 OHSQUARE AIR" pitchFamily="2" charset="-127"/>
              <a:ea typeface="CAFE24 OHSQUARE AIR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F6D9028-973C-44F1-9200-2E686F40197A}"/>
              </a:ext>
            </a:extLst>
          </p:cNvPr>
          <p:cNvCxnSpPr>
            <a:cxnSpLocks/>
          </p:cNvCxnSpPr>
          <p:nvPr/>
        </p:nvCxnSpPr>
        <p:spPr>
          <a:xfrm>
            <a:off x="6096000" y="-94049"/>
            <a:ext cx="0" cy="2255358"/>
          </a:xfrm>
          <a:prstGeom prst="line">
            <a:avLst/>
          </a:prstGeom>
          <a:ln w="127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B780A64-E79E-49CA-AE37-E2F1CE3CB6EC}"/>
              </a:ext>
            </a:extLst>
          </p:cNvPr>
          <p:cNvCxnSpPr>
            <a:cxnSpLocks/>
          </p:cNvCxnSpPr>
          <p:nvPr/>
        </p:nvCxnSpPr>
        <p:spPr>
          <a:xfrm>
            <a:off x="6096000" y="2266214"/>
            <a:ext cx="0" cy="311064"/>
          </a:xfrm>
          <a:prstGeom prst="line">
            <a:avLst/>
          </a:prstGeom>
          <a:ln w="127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C76CE30-3E2F-4E67-A721-CACEFB34F95B}"/>
              </a:ext>
            </a:extLst>
          </p:cNvPr>
          <p:cNvCxnSpPr>
            <a:cxnSpLocks/>
          </p:cNvCxnSpPr>
          <p:nvPr/>
        </p:nvCxnSpPr>
        <p:spPr>
          <a:xfrm>
            <a:off x="6096000" y="2686174"/>
            <a:ext cx="0" cy="119370"/>
          </a:xfrm>
          <a:prstGeom prst="line">
            <a:avLst/>
          </a:prstGeom>
          <a:ln w="127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5C6E509-C939-48CE-A7A4-4EF09CB47BB9}"/>
              </a:ext>
            </a:extLst>
          </p:cNvPr>
          <p:cNvCxnSpPr>
            <a:cxnSpLocks/>
          </p:cNvCxnSpPr>
          <p:nvPr/>
        </p:nvCxnSpPr>
        <p:spPr>
          <a:xfrm>
            <a:off x="6096000" y="2947141"/>
            <a:ext cx="0" cy="128567"/>
          </a:xfrm>
          <a:prstGeom prst="line">
            <a:avLst/>
          </a:prstGeom>
          <a:ln w="127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0" descr="야구, 스포츠, 운동경기이(가) 표시된 사진&#10;&#10;매우 높은 신뢰도로 생성된 설명">
            <a:extLst>
              <a:ext uri="{FF2B5EF4-FFF2-40B4-BE49-F238E27FC236}">
                <a16:creationId xmlns:a16="http://schemas.microsoft.com/office/drawing/2014/main" id="{D606F554-2C62-9AAB-2631-99192625B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871528" y="2487633"/>
            <a:ext cx="870561" cy="870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E4F19-3377-F388-BB6B-DEE7A4C11F82}"/>
              </a:ext>
            </a:extLst>
          </p:cNvPr>
          <p:cNvSpPr txBox="1"/>
          <p:nvPr/>
        </p:nvSpPr>
        <p:spPr>
          <a:xfrm>
            <a:off x="4418296" y="3010092"/>
            <a:ext cx="33554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KR" sz="4400" b="1" i="1" dirty="0">
                <a:solidFill>
                  <a:srgbClr val="DFE1AD"/>
                </a:solidFill>
                <a:latin typeface="KBO Dia Gothic Bold" pitchFamily="2" charset="-127"/>
                <a:ea typeface="KBO Dia Gothic Bold" pitchFamily="2" charset="-127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3B5A-2DB4-765D-3E4F-D8F996B4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27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0729-EFE3-87B0-3DC3-AEC83EACE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 descr="야구, 사람, 실외, 플레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FDC96808-FE69-B9E6-D936-81845CD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0" t="4380" r="-1"/>
          <a:stretch/>
        </p:blipFill>
        <p:spPr>
          <a:xfrm>
            <a:off x="-106551" y="3589365"/>
            <a:ext cx="2390097" cy="3501025"/>
          </a:xfrm>
          <a:prstGeom prst="rect">
            <a:avLst/>
          </a:prstGeom>
          <a:noFill/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31DF2-EBFD-22E9-6883-9E47100A0280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A1C4C-D53C-D318-951A-7DB37B83E5D4}"/>
              </a:ext>
            </a:extLst>
          </p:cNvPr>
          <p:cNvSpPr txBox="1"/>
          <p:nvPr/>
        </p:nvSpPr>
        <p:spPr>
          <a:xfrm>
            <a:off x="463241" y="635200"/>
            <a:ext cx="8985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프로야구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(KBO)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기본 지식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pic>
        <p:nvPicPr>
          <p:cNvPr id="3074" name="Picture 2" descr="1,300+ Baseball Pitcher Silhouette Stock Illustrations ...">
            <a:extLst>
              <a:ext uri="{FF2B5EF4-FFF2-40B4-BE49-F238E27FC236}">
                <a16:creationId xmlns:a16="http://schemas.microsoft.com/office/drawing/2014/main" id="{2085E79D-E1BC-6B51-3757-F9999F6AD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80" b="91340" l="9804" r="89706">
                        <a14:foregroundMark x1="54085" y1="7843" x2="54085" y2="7843"/>
                        <a14:foregroundMark x1="51471" y1="91340" x2="51471" y2="91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70" r="27569" b="7079"/>
          <a:stretch/>
        </p:blipFill>
        <p:spPr bwMode="auto">
          <a:xfrm>
            <a:off x="10470775" y="3385681"/>
            <a:ext cx="1721225" cy="347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37F9F9-A177-C707-1065-718FFB603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05" y="2044043"/>
            <a:ext cx="5678660" cy="410914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90309A2-7A6C-0AE7-3FE8-2A7CC034944B}"/>
              </a:ext>
            </a:extLst>
          </p:cNvPr>
          <p:cNvSpPr/>
          <p:nvPr/>
        </p:nvSpPr>
        <p:spPr>
          <a:xfrm>
            <a:off x="5773271" y="4410634"/>
            <a:ext cx="627529" cy="591671"/>
          </a:xfrm>
          <a:prstGeom prst="ellipse">
            <a:avLst/>
          </a:prstGeom>
          <a:noFill/>
          <a:ln w="28575">
            <a:solidFill>
              <a:srgbClr val="BF2F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3864D8-6C08-CF56-E618-5F514A54832B}"/>
              </a:ext>
            </a:extLst>
          </p:cNvPr>
          <p:cNvCxnSpPr>
            <a:stCxn id="17" idx="6"/>
          </p:cNvCxnSpPr>
          <p:nvPr/>
        </p:nvCxnSpPr>
        <p:spPr>
          <a:xfrm>
            <a:off x="6400800" y="4706470"/>
            <a:ext cx="4069975" cy="8964"/>
          </a:xfrm>
          <a:prstGeom prst="straightConnector1">
            <a:avLst/>
          </a:prstGeom>
          <a:ln w="28575">
            <a:solidFill>
              <a:srgbClr val="BF2F4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0A90D65-7F7E-CE18-12C7-AE51714CD023}"/>
              </a:ext>
            </a:extLst>
          </p:cNvPr>
          <p:cNvSpPr txBox="1"/>
          <p:nvPr/>
        </p:nvSpPr>
        <p:spPr>
          <a:xfrm>
            <a:off x="6789004" y="5101076"/>
            <a:ext cx="42066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투수는 크게 선발</a:t>
            </a:r>
            <a:r>
              <a:rPr lang="en-US" altLang="ko-KR" sz="20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계투</a:t>
            </a:r>
            <a:r>
              <a:rPr lang="en-US" altLang="ko-KR" sz="20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마무리로 나뉨</a:t>
            </a:r>
            <a:endParaRPr lang="en-US" altLang="ko-KR" sz="2000" dirty="0">
              <a:latin typeface="KBO DIA GOTHIC LIGHT" pitchFamily="2" charset="-127"/>
              <a:ea typeface="KBO DIA GOTHIC LIGHT" pitchFamily="2" charset="-127"/>
            </a:endParaRPr>
          </a:p>
          <a:p>
            <a:pPr algn="l"/>
            <a:endParaRPr lang="en-US" altLang="ko-KR" sz="2000" dirty="0">
              <a:latin typeface="KBO DIA GOTHIC LIGHT" pitchFamily="2" charset="-127"/>
              <a:ea typeface="KBO DIA GOTHIC LIGHT" pitchFamily="2" charset="-127"/>
            </a:endParaRPr>
          </a:p>
          <a:p>
            <a:pPr algn="l"/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선발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경기를 시작하는 투수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algn="l"/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2)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계투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중간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마무리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):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선발 투수 제외 투수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(=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불펜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algn="l"/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마무리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계투 중 승리 흐름 시 경기를 마무리</a:t>
            </a: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    → 일반적으로 한 팀에 한 명 정함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세이브 전용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0F7DC0-7AE5-8AF2-AA26-8BD31F79CA49}"/>
              </a:ext>
            </a:extLst>
          </p:cNvPr>
          <p:cNvSpPr txBox="1"/>
          <p:nvPr/>
        </p:nvSpPr>
        <p:spPr>
          <a:xfrm>
            <a:off x="1822531" y="5109879"/>
            <a:ext cx="38940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야수는 공격 시 타자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수비 시 각 포지션에 위치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algn="l"/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→ 필드 내 수비수 외에 지명타자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(DH)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존재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algn="l"/>
            <a:endParaRPr lang="en-KR" sz="1600" dirty="0">
              <a:latin typeface="KBO DIA GOTHIC LIGHT" pitchFamily="2" charset="-127"/>
              <a:ea typeface="KBO DIA GOTHIC LIGHT" pitchFamily="2" charset="-127"/>
            </a:endParaRPr>
          </a:p>
          <a:p>
            <a:pPr algn="l"/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안타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사사구를 통해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1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루로 나갈 수 있음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algn="l"/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→ 이 때 다음 베이스를 훔치는 도루 가능</a:t>
            </a:r>
            <a:endParaRPr lang="en-US" sz="16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A8D7E-A493-ECF6-0CD8-EE336E4184C0}"/>
              </a:ext>
            </a:extLst>
          </p:cNvPr>
          <p:cNvSpPr txBox="1"/>
          <p:nvPr/>
        </p:nvSpPr>
        <p:spPr>
          <a:xfrm>
            <a:off x="2958764" y="1410252"/>
            <a:ext cx="6274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BO Dia Gothic Bold" pitchFamily="2" charset="-127"/>
                <a:ea typeface="KBO Dia Gothic Bold" pitchFamily="2" charset="-127"/>
              </a:rPr>
              <a:t>[</a:t>
            </a:r>
            <a:r>
              <a:rPr lang="ko-KR" altLang="en-US" dirty="0">
                <a:latin typeface="KBO Dia Gothic Bold" pitchFamily="2" charset="-127"/>
                <a:ea typeface="KBO Dia Gothic Bold" pitchFamily="2" charset="-127"/>
              </a:rPr>
              <a:t>주요 지표</a:t>
            </a:r>
            <a:r>
              <a:rPr lang="en-US" altLang="ko-KR" dirty="0">
                <a:latin typeface="KBO Dia Gothic Bold" pitchFamily="2" charset="-127"/>
                <a:ea typeface="KBO Dia Gothic Bold" pitchFamily="2" charset="-127"/>
              </a:rPr>
              <a:t>]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KBO DIA GOTHIC LIGHT" pitchFamily="2" charset="-127"/>
                <a:ea typeface="KBO DIA GOTHIC LIGHT" pitchFamily="2" charset="-127"/>
              </a:rPr>
              <a:t>WAR</a:t>
            </a:r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dirty="0">
                <a:latin typeface="KBO DIA GOTHIC LIGHT" pitchFamily="2" charset="-127"/>
                <a:ea typeface="KBO DIA GOTHIC LIGHT" pitchFamily="2" charset="-127"/>
              </a:rPr>
              <a:t>(Wins Above Replacement</a:t>
            </a:r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dirty="0">
                <a:latin typeface="KBO DIA GOTHIC LIGHT" pitchFamily="2" charset="-127"/>
                <a:ea typeface="KBO DIA GOTHIC LIGHT" pitchFamily="2" charset="-127"/>
              </a:rPr>
              <a:t>=</a:t>
            </a:r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 대체선수 대비 승리 기여도</a:t>
            </a:r>
            <a:r>
              <a:rPr lang="en-US" altLang="ko-KR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D73875F-798A-B4C9-5188-FC3D2226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53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F89C7-1C44-088D-1291-CDCC2BFC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5FFC856-87FD-5CC6-6580-3C8CCCB26DD7}"/>
              </a:ext>
            </a:extLst>
          </p:cNvPr>
          <p:cNvSpPr txBox="1"/>
          <p:nvPr/>
        </p:nvSpPr>
        <p:spPr>
          <a:xfrm>
            <a:off x="463240" y="635200"/>
            <a:ext cx="916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한국 프로야구 </a:t>
            </a:r>
            <a:r>
              <a:rPr lang="en-US" altLang="ko-KR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제도 </a:t>
            </a:r>
            <a:r>
              <a:rPr lang="en-US" altLang="ko-KR" sz="20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(</a:t>
            </a:r>
            <a:r>
              <a:rPr lang="ko-KR" altLang="en-US" sz="20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등급제</a:t>
            </a:r>
            <a:r>
              <a:rPr lang="en-US" altLang="ko-KR" sz="20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, </a:t>
            </a:r>
            <a:r>
              <a:rPr lang="ko-KR" altLang="en-US" sz="20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보상 시스템</a:t>
            </a:r>
            <a:r>
              <a:rPr lang="en-US" altLang="ko-KR" sz="20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)</a:t>
            </a:r>
            <a:endParaRPr lang="ko-KR" altLang="en-US" sz="2800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65613-DC5E-6CFD-AF7E-089177C86250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51278E-5F9C-62A8-D620-C7FC68419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231" y="1681163"/>
            <a:ext cx="5157787" cy="823912"/>
          </a:xfrm>
        </p:spPr>
        <p:txBody>
          <a:bodyPr anchor="ctr"/>
          <a:lstStyle/>
          <a:p>
            <a:pPr algn="ctr"/>
            <a:r>
              <a:rPr lang="en-KR" b="0" u="sng" dirty="0">
                <a:latin typeface="KBO DIA GOTHIC MEDIUM" pitchFamily="2" charset="-127"/>
                <a:ea typeface="KBO DIA GOTHIC MEDIUM" pitchFamily="2" charset="-127"/>
              </a:rPr>
              <a:t>KBO FA</a:t>
            </a:r>
            <a:r>
              <a:rPr lang="ko-KR" altLang="en-US" b="0" u="sng" dirty="0">
                <a:latin typeface="KBO DIA GOTHIC MEDIUM" pitchFamily="2" charset="-127"/>
                <a:ea typeface="KBO DIA GOTHIC MEDIUM" pitchFamily="2" charset="-127"/>
              </a:rPr>
              <a:t> 제도</a:t>
            </a:r>
            <a:endParaRPr lang="en-KR" b="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DE334D-311F-E647-D5F1-6096354D3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7860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FA (Free Agent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;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자유 계약 선수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  <a:b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</a:b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선수가 시장에서 협상하여 다음 소속팀을 결정하는 </a:t>
            </a:r>
            <a:b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</a:b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권리를 부여하는 제도</a:t>
            </a:r>
            <a:endParaRPr lang="en-US" altLang="ko-KR" sz="16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이 때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원래 소속 구단과 재계약을 하는 경우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‘</a:t>
            </a:r>
            <a:r>
              <a:rPr lang="ko-KR" altLang="en-US" sz="1600" b="1" dirty="0">
                <a:latin typeface="KBO DIA GOTHIC LIGHT" pitchFamily="2" charset="-127"/>
                <a:ea typeface="KBO DIA GOTHIC LIGHT" pitchFamily="2" charset="-127"/>
              </a:rPr>
              <a:t>잔류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’,</a:t>
            </a: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          다른 구단과 계약하는 경우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’</a:t>
            </a:r>
            <a:r>
              <a:rPr lang="ko-KR" altLang="en-US" sz="1600" b="1" dirty="0">
                <a:latin typeface="KBO DIA GOTHIC LIGHT" pitchFamily="2" charset="-127"/>
                <a:ea typeface="KBO DIA GOTHIC LIGHT" pitchFamily="2" charset="-127"/>
              </a:rPr>
              <a:t>이적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’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이라고 부름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자격 취득 조건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1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군에서 출장선수 등록일수를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145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일 채울 시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1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년 충족</a:t>
            </a:r>
            <a:endParaRPr lang="en-US" altLang="ko-KR" sz="13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해당 연수가 일정 연도 이상이 될 경우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 자격 부여</a:t>
            </a:r>
            <a:b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고졸 선수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8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년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 대졸 선수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7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년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연봉과 재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 여부에 따라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A, B, C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 등급으로 나뉨</a:t>
            </a:r>
            <a:endParaRPr lang="en-US" altLang="ko-KR" sz="13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700" dirty="0">
                <a:latin typeface="KBO DIA GOTHIC LIGHT" pitchFamily="2" charset="-127"/>
                <a:ea typeface="KBO DIA GOTHIC LIGHT" pitchFamily="2" charset="-127"/>
              </a:rPr>
              <a:t>과정 </a:t>
            </a:r>
            <a:r>
              <a:rPr lang="en-US" altLang="ko-KR" sz="17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700" dirty="0">
                <a:latin typeface="KBO DIA GOTHIC LIGHT" pitchFamily="2" charset="-127"/>
                <a:ea typeface="KBO DIA GOTHIC LIGHT" pitchFamily="2" charset="-127"/>
              </a:rPr>
              <a:t>자격 선수</a:t>
            </a:r>
            <a:r>
              <a:rPr lang="en-US" altLang="ko-KR" sz="1700" dirty="0">
                <a:latin typeface="KBO DIA GOTHIC LIGHT" pitchFamily="2" charset="-127"/>
                <a:ea typeface="KBO DIA GOTHIC LIGHT" pitchFamily="2" charset="-127"/>
              </a:rPr>
              <a:t>!=</a:t>
            </a:r>
            <a:r>
              <a:rPr lang="ko-KR" altLang="en-US" sz="1700" dirty="0">
                <a:latin typeface="KBO DIA GOTHIC LIGHT" pitchFamily="2" charset="-127"/>
                <a:ea typeface="KBO DIA GOTHIC LIGHT" pitchFamily="2" charset="-127"/>
              </a:rPr>
              <a:t>승인 선수</a:t>
            </a:r>
            <a:r>
              <a:rPr lang="en-US" altLang="ko-KR" sz="1700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시즌 종료 후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자격 취득</a:t>
            </a:r>
            <a:endParaRPr lang="en-US" altLang="ko-KR" sz="13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공시 신청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한국시리즈 종료 후 약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5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일 이내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KBO 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승인</a:t>
            </a:r>
            <a:endParaRPr lang="en-US" altLang="ko-KR" sz="13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시장에서 협상 개시 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300" dirty="0">
                <a:latin typeface="KBO DIA GOTHIC LIGHT" pitchFamily="2" charset="-127"/>
                <a:ea typeface="KBO DIA GOTHIC LIGHT" pitchFamily="2" charset="-127"/>
              </a:rPr>
              <a:t>원 소속팀과 우선 협상 가능</a:t>
            </a:r>
            <a:r>
              <a:rPr lang="en-US" altLang="ko-KR" sz="1300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C23CF6-6614-BAB0-947B-ADAE3B19A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5320" y="1681163"/>
            <a:ext cx="5183188" cy="823912"/>
          </a:xfrm>
        </p:spPr>
        <p:txBody>
          <a:bodyPr anchor="ctr"/>
          <a:lstStyle/>
          <a:p>
            <a:pPr algn="ctr"/>
            <a:r>
              <a:rPr lang="ko-KR" altLang="en-US" b="0" u="sng" dirty="0">
                <a:latin typeface="KBO DIA GOTHIC MEDIUM" pitchFamily="2" charset="-127"/>
                <a:ea typeface="KBO DIA GOTHIC MEDIUM" pitchFamily="2" charset="-127"/>
              </a:rPr>
              <a:t>등급제 및 보상 시스템 </a:t>
            </a:r>
            <a:r>
              <a:rPr lang="en-US" altLang="ko-KR" sz="1400" b="0" u="sng" dirty="0">
                <a:latin typeface="KBO DIA GOTHIC MEDIUM" pitchFamily="2" charset="-127"/>
                <a:ea typeface="KBO DIA GOTHIC MEDIUM" pitchFamily="2" charset="-127"/>
              </a:rPr>
              <a:t>(~2021</a:t>
            </a:r>
            <a:r>
              <a:rPr lang="ko-KR" altLang="en-US" sz="1400" b="0" u="sng" dirty="0">
                <a:latin typeface="KBO DIA GOTHIC MEDIUM" pitchFamily="2" charset="-127"/>
                <a:ea typeface="KBO DIA GOTHIC MEDIUM" pitchFamily="2" charset="-127"/>
              </a:rPr>
              <a:t>년</a:t>
            </a:r>
            <a:r>
              <a:rPr lang="en-US" altLang="ko-KR" sz="1400" b="0" u="sng" dirty="0">
                <a:latin typeface="KBO DIA GOTHIC MEDIUM" pitchFamily="2" charset="-127"/>
                <a:ea typeface="KBO DIA GOTHIC MEDIUM" pitchFamily="2" charset="-127"/>
              </a:rPr>
              <a:t>)</a:t>
            </a:r>
            <a:endParaRPr lang="en-KR" sz="1600" b="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047611D-A052-F252-FA3D-F40EA1E1D1C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86382152"/>
              </p:ext>
            </p:extLst>
          </p:nvPr>
        </p:nvGraphicFramePr>
        <p:xfrm>
          <a:off x="5865018" y="2347265"/>
          <a:ext cx="5863792" cy="3830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18">
                  <a:extLst>
                    <a:ext uri="{9D8B030D-6E8A-4147-A177-3AD203B41FA5}">
                      <a16:colId xmlns:a16="http://schemas.microsoft.com/office/drawing/2014/main" val="1066520395"/>
                    </a:ext>
                  </a:extLst>
                </a:gridCol>
                <a:gridCol w="2899093">
                  <a:extLst>
                    <a:ext uri="{9D8B030D-6E8A-4147-A177-3AD203B41FA5}">
                      <a16:colId xmlns:a16="http://schemas.microsoft.com/office/drawing/2014/main" val="183429059"/>
                    </a:ext>
                  </a:extLst>
                </a:gridCol>
                <a:gridCol w="2316681">
                  <a:extLst>
                    <a:ext uri="{9D8B030D-6E8A-4147-A177-3AD203B41FA5}">
                      <a16:colId xmlns:a16="http://schemas.microsoft.com/office/drawing/2014/main" val="1057692076"/>
                    </a:ext>
                  </a:extLst>
                </a:gridCol>
              </a:tblGrid>
              <a:tr h="3864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등급</a:t>
                      </a:r>
                      <a:endParaRPr lang="en-KR" sz="18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조건 </a:t>
                      </a:r>
                      <a:r>
                        <a:rPr lang="en-US" altLang="ko-KR" sz="14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(</a:t>
                      </a:r>
                      <a:r>
                        <a:rPr lang="ko-KR" altLang="en-US" sz="14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평균 연봉</a:t>
                      </a:r>
                      <a:r>
                        <a:rPr lang="en-US" altLang="ko-KR" sz="14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/</a:t>
                      </a:r>
                      <a:r>
                        <a:rPr lang="ko-KR" altLang="en-US" sz="1400" b="0" i="0" dirty="0" err="1">
                          <a:latin typeface="KBO DIA GOTHIC MEDIUM" pitchFamily="2" charset="-127"/>
                          <a:ea typeface="KBO DIA GOTHIC MEDIUM" pitchFamily="2" charset="-127"/>
                        </a:rPr>
                        <a:t>재자격</a:t>
                      </a:r>
                      <a:r>
                        <a:rPr lang="ko-KR" altLang="en-US" sz="14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 기준</a:t>
                      </a:r>
                      <a:r>
                        <a:rPr lang="en-US" altLang="ko-KR" sz="14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)</a:t>
                      </a:r>
                      <a:endParaRPr lang="en-KR" sz="16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보상 시스템</a:t>
                      </a:r>
                      <a:endParaRPr lang="en-KR" sz="18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428001"/>
                  </a:ext>
                </a:extLst>
              </a:tr>
              <a:tr h="790545">
                <a:tc>
                  <a:txBody>
                    <a:bodyPr/>
                    <a:lstStyle/>
                    <a:p>
                      <a:pPr algn="ctr"/>
                      <a:r>
                        <a:rPr lang="en-KR" sz="1400" b="1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소속 구단에서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1~3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위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전체 리그에서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1~30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위</a:t>
                      </a:r>
                      <a:endParaRPr lang="en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보상선수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명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+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전년도 연봉*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2</a:t>
                      </a:r>
                      <a:b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</a:b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보호선수 </a:t>
                      </a:r>
                      <a:r>
                        <a:rPr lang="en-US" altLang="ko-KR" sz="1200" b="0" i="0" dirty="0">
                          <a:solidFill>
                            <a:srgbClr val="BF2F47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20</a:t>
                      </a:r>
                      <a:r>
                        <a:rPr lang="ko-KR" altLang="en-US" sz="1200" b="0" i="0" dirty="0">
                          <a:solidFill>
                            <a:srgbClr val="BF2F47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인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 제외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)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  <a:p>
                      <a:pPr algn="ctr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or</a:t>
                      </a:r>
                    </a:p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전년도 연봉*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3</a:t>
                      </a:r>
                      <a:endParaRPr lang="en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651530"/>
                  </a:ext>
                </a:extLst>
              </a:tr>
              <a:tr h="810913">
                <a:tc>
                  <a:txBody>
                    <a:bodyPr/>
                    <a:lstStyle/>
                    <a:p>
                      <a:pPr algn="ctr"/>
                      <a:r>
                        <a:rPr lang="en-KR" sz="1400" b="1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소속 구단에서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4~10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위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전체 리그에서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31~60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위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  <a:p>
                      <a:pPr algn="ctr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or</a:t>
                      </a:r>
                      <a:b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</a:b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 지난 회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A/B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 등급을 받은 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2</a:t>
                      </a:r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회차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FA</a:t>
                      </a:r>
                      <a:endParaRPr lang="en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보상선수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명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+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전년도 연봉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보호선수 </a:t>
                      </a:r>
                      <a:r>
                        <a:rPr lang="en-US" altLang="ko-KR" sz="1200" b="0" i="0" dirty="0">
                          <a:solidFill>
                            <a:srgbClr val="BF2F47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25</a:t>
                      </a:r>
                      <a:r>
                        <a:rPr lang="ko-KR" altLang="en-US" sz="1200" b="0" i="0" dirty="0">
                          <a:solidFill>
                            <a:srgbClr val="BF2F47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인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 제외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)</a:t>
                      </a:r>
                    </a:p>
                    <a:p>
                      <a:pPr algn="ctr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or</a:t>
                      </a:r>
                    </a:p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전년도 연봉*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2</a:t>
                      </a:r>
                      <a:endParaRPr lang="en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874920"/>
                  </a:ext>
                </a:extLst>
              </a:tr>
              <a:tr h="1296476">
                <a:tc>
                  <a:txBody>
                    <a:bodyPr/>
                    <a:lstStyle/>
                    <a:p>
                      <a:pPr algn="ctr"/>
                      <a:r>
                        <a:rPr lang="en-KR" sz="1400" b="1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A,B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 등급에 해당되지 않는 그 외의 선수</a:t>
                      </a:r>
                      <a:b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</a:b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or</a:t>
                      </a:r>
                      <a:b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</a:b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35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세 이상의 신규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FA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or</a:t>
                      </a:r>
                    </a:p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지난 회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C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등급을 받은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2</a:t>
                      </a:r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회차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FA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or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3</a:t>
                      </a:r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회차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FA</a:t>
                      </a:r>
                      <a:endParaRPr lang="en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보상선수 없음</a:t>
                      </a:r>
                      <a:b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</a:b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전년도 연봉*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KBO DIA GOTHIC LIGHT" pitchFamily="2" charset="-127"/>
                          <a:ea typeface="KBO DIA GOTHIC LIGHT" pitchFamily="2" charset="-127"/>
                        </a:rPr>
                        <a:t>1.5</a:t>
                      </a:r>
                      <a:endParaRPr lang="en-KR" sz="1400" b="0" i="0" dirty="0">
                        <a:solidFill>
                          <a:schemeClr val="tx1"/>
                        </a:solidFill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5065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465636-2966-65BB-7E50-DE7C587C942E}"/>
              </a:ext>
            </a:extLst>
          </p:cNvPr>
          <p:cNvSpPr txBox="1"/>
          <p:nvPr/>
        </p:nvSpPr>
        <p:spPr>
          <a:xfrm>
            <a:off x="8115321" y="6177946"/>
            <a:ext cx="3613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</a:rPr>
              <a:t>*보상선수</a:t>
            </a:r>
            <a:r>
              <a:rPr lang="en-US" altLang="ko-KR" sz="1100" i="1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</a:rPr>
              <a:t> 보상의 한 형태로 원 구단이 선택하는 타 구단의 선수</a:t>
            </a:r>
            <a:endParaRPr lang="en-US" altLang="ko-KR" sz="1100" i="1" dirty="0">
              <a:latin typeface="KBO DIA GOTHIC LIGHT" pitchFamily="2" charset="-127"/>
              <a:ea typeface="KBO DIA GOTHIC LIGHT" pitchFamily="2" charset="-127"/>
            </a:endParaRPr>
          </a:p>
          <a:p>
            <a:pPr algn="r"/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</a:rPr>
              <a:t>*보호선수</a:t>
            </a:r>
            <a:r>
              <a:rPr lang="en-US" altLang="ko-KR" sz="1100" i="1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100" i="1" dirty="0">
                <a:latin typeface="KBO DIA GOTHIC LIGHT" pitchFamily="2" charset="-127"/>
                <a:ea typeface="KBO DIA GOTHIC LIGHT" pitchFamily="2" charset="-127"/>
              </a:rPr>
              <a:t> 다른 구단에서 보상 선수로 지목할 수 없는 엔트리</a:t>
            </a:r>
            <a:endParaRPr lang="en-KR" sz="1100" i="1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EC13D6E-0E0E-4844-4F8E-FA1DB8C9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0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02C3E-E48D-35B1-B96C-FEE5500A6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457A8AC-A60A-98CC-6C8C-C368DD7D0889}"/>
              </a:ext>
            </a:extLst>
          </p:cNvPr>
          <p:cNvSpPr txBox="1"/>
          <p:nvPr/>
        </p:nvSpPr>
        <p:spPr>
          <a:xfrm>
            <a:off x="463239" y="635200"/>
            <a:ext cx="113881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세이버메트릭스</a:t>
            </a:r>
            <a:r>
              <a:rPr lang="en-US" altLang="ko-KR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(sabermetrics)</a:t>
            </a:r>
          </a:p>
          <a:p>
            <a:r>
              <a:rPr lang="en-US" altLang="ko-KR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		</a:t>
            </a:r>
            <a:r>
              <a:rPr lang="ko-KR" altLang="en-US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    </a:t>
            </a:r>
            <a:r>
              <a:rPr lang="ko-KR" altLang="en-US" sz="20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야구 경기와 선수들의 퍼포먼스를 정량적으로 분석하는 방법론</a:t>
            </a:r>
            <a:r>
              <a:rPr lang="en-US" altLang="ko-KR" sz="20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,</a:t>
            </a:r>
            <a:r>
              <a:rPr lang="ko-KR" altLang="en-US" sz="20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20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SABR</a:t>
            </a:r>
            <a:r>
              <a:rPr lang="ko-KR" altLang="en-US" sz="20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에서 유래</a:t>
            </a:r>
            <a:endParaRPr lang="ko-KR" altLang="en-US" sz="2800" dirty="0">
              <a:solidFill>
                <a:srgbClr val="2C190A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14D6-F90C-CCDB-8D97-0AEAB03C817E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707FB0A-B6A0-9F0F-8B9E-17E1CD5C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1C3250B-8238-1894-AF0C-7E402D1D3D53}"/>
              </a:ext>
            </a:extLst>
          </p:cNvPr>
          <p:cNvSpPr txBox="1">
            <a:spLocks/>
          </p:cNvSpPr>
          <p:nvPr/>
        </p:nvSpPr>
        <p:spPr>
          <a:xfrm>
            <a:off x="707231" y="198596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u="sng" dirty="0" err="1">
                <a:latin typeface="KBO DIA GOTHIC MEDIUM" pitchFamily="2" charset="-127"/>
                <a:ea typeface="KBO DIA GOTHIC MEDIUM" pitchFamily="2" charset="-127"/>
              </a:rPr>
              <a:t>세이버메트릭스의</a:t>
            </a:r>
            <a:r>
              <a:rPr lang="ko-KR" altLang="en-US" u="sng" dirty="0">
                <a:latin typeface="KBO DIA GOTHIC MEDIUM" pitchFamily="2" charset="-127"/>
                <a:ea typeface="KBO DIA GOTHIC MEDIUM" pitchFamily="2" charset="-127"/>
              </a:rPr>
              <a:t> 특징</a:t>
            </a:r>
            <a:endParaRPr lang="en-KR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03599A05-902E-7079-BE45-A71E699A848A}"/>
              </a:ext>
            </a:extLst>
          </p:cNvPr>
          <p:cNvSpPr txBox="1">
            <a:spLocks/>
          </p:cNvSpPr>
          <p:nvPr/>
        </p:nvSpPr>
        <p:spPr>
          <a:xfrm>
            <a:off x="6654727" y="1985962"/>
            <a:ext cx="5183188" cy="82391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u="sng" dirty="0" err="1">
                <a:latin typeface="KBO DIA GOTHIC MEDIUM" pitchFamily="2" charset="-127"/>
                <a:ea typeface="KBO DIA GOTHIC MEDIUM" pitchFamily="2" charset="-127"/>
              </a:rPr>
              <a:t>세이버메트릭스의</a:t>
            </a:r>
            <a:r>
              <a:rPr lang="ko-KR" altLang="en-US" u="sng" dirty="0">
                <a:latin typeface="KBO DIA GOTHIC MEDIUM" pitchFamily="2" charset="-127"/>
                <a:ea typeface="KBO DIA GOTHIC MEDIUM" pitchFamily="2" charset="-127"/>
              </a:rPr>
              <a:t> 한계</a:t>
            </a:r>
            <a:endParaRPr lang="en-KR" sz="16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50EBB1-D96D-DFCC-B3CE-8810705AAADE}"/>
              </a:ext>
            </a:extLst>
          </p:cNvPr>
          <p:cNvGrpSpPr/>
          <p:nvPr/>
        </p:nvGrpSpPr>
        <p:grpSpPr>
          <a:xfrm>
            <a:off x="448739" y="2901408"/>
            <a:ext cx="5165014" cy="877163"/>
            <a:chOff x="6680939" y="2650374"/>
            <a:chExt cx="5165014" cy="877163"/>
          </a:xfrm>
        </p:grpSpPr>
        <p:pic>
          <p:nvPicPr>
            <p:cNvPr id="26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3B57C482-8E93-407A-9488-F7BF683D7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F175AE-3392-3B3A-82A1-27596F4CFAE8}"/>
                </a:ext>
              </a:extLst>
            </p:cNvPr>
            <p:cNvSpPr txBox="1"/>
            <p:nvPr/>
          </p:nvSpPr>
          <p:spPr>
            <a:xfrm>
              <a:off x="7363636" y="2650374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데이터 중심의 분석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842F13-200E-90B1-5F62-82F300518CF4}"/>
                </a:ext>
              </a:extLst>
            </p:cNvPr>
            <p:cNvSpPr txBox="1"/>
            <p:nvPr/>
          </p:nvSpPr>
          <p:spPr>
            <a:xfrm>
              <a:off x="7363636" y="2942762"/>
              <a:ext cx="44823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객관적인 데이터를 기반으로 </a:t>
              </a:r>
              <a:r>
                <a:rPr lang="ko-KR" altLang="en-US" sz="1600" dirty="0" err="1">
                  <a:latin typeface="KBO DIA GOTHIC LIGHT" pitchFamily="2" charset="-127"/>
                  <a:ea typeface="KBO DIA GOTHIC LIGHT" pitchFamily="2" charset="-127"/>
                </a:rPr>
                <a:t>경기과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선수 평가</a:t>
              </a:r>
              <a:endParaRPr lang="en-US" altLang="ko-KR" sz="1600" dirty="0">
                <a:latin typeface="KBO DIA GOTHIC LIGHT" pitchFamily="2" charset="-127"/>
                <a:ea typeface="KBO DIA GOTHIC LIGHT" pitchFamily="2" charset="-127"/>
              </a:endParaRPr>
            </a:p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단순한 기록의 나열 대신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실제 효율성 및 기여도를 강조</a:t>
              </a:r>
              <a:endParaRPr lang="en-US" altLang="ko-KR" sz="1600" dirty="0"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5A679D-1C2C-EC65-236D-A87310821006}"/>
              </a:ext>
            </a:extLst>
          </p:cNvPr>
          <p:cNvGrpSpPr/>
          <p:nvPr/>
        </p:nvGrpSpPr>
        <p:grpSpPr>
          <a:xfrm>
            <a:off x="448739" y="4013669"/>
            <a:ext cx="4769072" cy="877163"/>
            <a:chOff x="6680939" y="2650374"/>
            <a:chExt cx="4769072" cy="877163"/>
          </a:xfrm>
        </p:grpSpPr>
        <p:pic>
          <p:nvPicPr>
            <p:cNvPr id="30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CBAD3F6C-44F5-A339-7CB7-E03826B7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5A3890-C4A6-D9D4-9F57-8AB7FCC2AEF6}"/>
                </a:ext>
              </a:extLst>
            </p:cNvPr>
            <p:cNvSpPr txBox="1"/>
            <p:nvPr/>
          </p:nvSpPr>
          <p:spPr>
            <a:xfrm>
              <a:off x="7363636" y="2650374"/>
              <a:ext cx="18966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팀 운영 및 전략 활용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84BAA2-B257-99F2-5E55-D2E04D904C39}"/>
                </a:ext>
              </a:extLst>
            </p:cNvPr>
            <p:cNvSpPr txBox="1"/>
            <p:nvPr/>
          </p:nvSpPr>
          <p:spPr>
            <a:xfrm>
              <a:off x="7363636" y="2942762"/>
              <a:ext cx="40863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1)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선수 평가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</a:t>
              </a:r>
              <a:r>
                <a:rPr lang="ko-KR" altLang="en-US" sz="1600" dirty="0" err="1">
                  <a:latin typeface="KBO DIA GOTHIC LIGHT" pitchFamily="2" charset="-127"/>
                  <a:ea typeface="KBO DIA GOTHIC LIGHT" pitchFamily="2" charset="-127"/>
                </a:rPr>
                <a:t>스카우팅에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활용</a:t>
              </a:r>
              <a:endParaRPr lang="en-US" altLang="ko-KR" sz="1600" dirty="0">
                <a:latin typeface="KBO DIA GOTHIC LIGHT" pitchFamily="2" charset="-127"/>
                <a:ea typeface="KBO DIA GOTHIC LIGHT" pitchFamily="2" charset="-127"/>
              </a:endParaRPr>
            </a:p>
            <a:p>
              <a:pPr algn="l"/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2)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경기 중 전략 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(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라인업 구성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투수 교체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)</a:t>
              </a:r>
              <a:r>
                <a:rPr lang="ko-KR" altLang="en-US" sz="1600" dirty="0" err="1">
                  <a:latin typeface="KBO DIA GOTHIC LIGHT" pitchFamily="2" charset="-127"/>
                  <a:ea typeface="KBO DIA GOTHIC LIGHT" pitchFamily="2" charset="-127"/>
                </a:rPr>
                <a:t>에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최적화</a:t>
              </a:r>
              <a:endParaRPr lang="en-US" altLang="ko-KR" sz="1600" dirty="0"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BC0C02-659A-65BE-9B44-0A12160D08D9}"/>
              </a:ext>
            </a:extLst>
          </p:cNvPr>
          <p:cNvGrpSpPr/>
          <p:nvPr/>
        </p:nvGrpSpPr>
        <p:grpSpPr>
          <a:xfrm>
            <a:off x="448739" y="5164779"/>
            <a:ext cx="5379817" cy="630942"/>
            <a:chOff x="6680939" y="2650374"/>
            <a:chExt cx="5379817" cy="630942"/>
          </a:xfrm>
        </p:grpSpPr>
        <p:pic>
          <p:nvPicPr>
            <p:cNvPr id="34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17B9A3DE-3806-C6E4-AA63-DD7360B72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4FFD76-DBD1-1BD4-3BF5-C49B7AD5FA66}"/>
                </a:ext>
              </a:extLst>
            </p:cNvPr>
            <p:cNvSpPr txBox="1"/>
            <p:nvPr/>
          </p:nvSpPr>
          <p:spPr>
            <a:xfrm>
              <a:off x="7363636" y="2650374"/>
              <a:ext cx="2231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팬과 언론에 의한 대중화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CD4840-D830-7060-2364-3E0EDAEAE3C3}"/>
                </a:ext>
              </a:extLst>
            </p:cNvPr>
            <p:cNvSpPr txBox="1"/>
            <p:nvPr/>
          </p:nvSpPr>
          <p:spPr>
            <a:xfrm>
              <a:off x="7363636" y="2942762"/>
              <a:ext cx="4697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대중 매체를 통해 알려져 있고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MLB/KBO 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전략에 필수적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A4930D-A747-EB53-20F0-3BF396FD36CC}"/>
              </a:ext>
            </a:extLst>
          </p:cNvPr>
          <p:cNvGrpSpPr/>
          <p:nvPr/>
        </p:nvGrpSpPr>
        <p:grpSpPr>
          <a:xfrm>
            <a:off x="6512422" y="2901408"/>
            <a:ext cx="3493082" cy="877163"/>
            <a:chOff x="6680939" y="2650374"/>
            <a:chExt cx="3493082" cy="877163"/>
          </a:xfrm>
        </p:grpSpPr>
        <p:pic>
          <p:nvPicPr>
            <p:cNvPr id="38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ABC93555-DC2B-7C34-114F-E2F070B13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3E8122-CD8C-9C97-BBEF-A6F612F94E59}"/>
                </a:ext>
              </a:extLst>
            </p:cNvPr>
            <p:cNvSpPr txBox="1"/>
            <p:nvPr/>
          </p:nvSpPr>
          <p:spPr>
            <a:xfrm>
              <a:off x="7363636" y="2650374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latin typeface="KBO DIA GOTHIC MEDIUM" pitchFamily="2" charset="-127"/>
                  <a:ea typeface="KBO DIA GOTHIC MEDIUM" pitchFamily="2" charset="-127"/>
                </a:rPr>
                <a:t>데이터 수집의 한계</a:t>
              </a:r>
              <a:endParaRPr lang="en-KR" sz="1600" dirty="0"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E1FD8F5-0F12-0BEF-F5DC-C71D74328574}"/>
                </a:ext>
              </a:extLst>
            </p:cNvPr>
            <p:cNvSpPr txBox="1"/>
            <p:nvPr/>
          </p:nvSpPr>
          <p:spPr>
            <a:xfrm>
              <a:off x="7363636" y="2942762"/>
              <a:ext cx="28103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수비 데이터와 같은 특정 지표는 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객관적 데이터를 수집하기 어려움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6BCCF6-32BB-47F9-5C62-342DDCE45957}"/>
              </a:ext>
            </a:extLst>
          </p:cNvPr>
          <p:cNvGrpSpPr/>
          <p:nvPr/>
        </p:nvGrpSpPr>
        <p:grpSpPr>
          <a:xfrm>
            <a:off x="6512422" y="4013669"/>
            <a:ext cx="4823574" cy="877163"/>
            <a:chOff x="6680939" y="2650374"/>
            <a:chExt cx="4823574" cy="877163"/>
          </a:xfrm>
        </p:grpSpPr>
        <p:pic>
          <p:nvPicPr>
            <p:cNvPr id="42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F1F4933F-0062-9E57-CB4C-86BB49336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D9AAF7-88E0-1FC2-000D-ABF9F4A260F5}"/>
                </a:ext>
              </a:extLst>
            </p:cNvPr>
            <p:cNvSpPr txBox="1"/>
            <p:nvPr/>
          </p:nvSpPr>
          <p:spPr>
            <a:xfrm>
              <a:off x="7363636" y="2650374"/>
              <a:ext cx="994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맥락 부족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FC2740-E70B-820C-CF2C-0AD4789385AC}"/>
                </a:ext>
              </a:extLst>
            </p:cNvPr>
            <p:cNvSpPr txBox="1"/>
            <p:nvPr/>
          </p:nvSpPr>
          <p:spPr>
            <a:xfrm>
              <a:off x="7363636" y="2942762"/>
              <a:ext cx="41408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일부 지표는 경기 상황 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(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클러치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플레이 오프 등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)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을 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충분히 반영하지 못함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897740-E94E-C3CB-AB21-6BF145A76437}"/>
              </a:ext>
            </a:extLst>
          </p:cNvPr>
          <p:cNvGrpSpPr/>
          <p:nvPr/>
        </p:nvGrpSpPr>
        <p:grpSpPr>
          <a:xfrm>
            <a:off x="6512422" y="5164779"/>
            <a:ext cx="4398779" cy="877163"/>
            <a:chOff x="6680939" y="2650374"/>
            <a:chExt cx="4398779" cy="877163"/>
          </a:xfrm>
        </p:grpSpPr>
        <p:pic>
          <p:nvPicPr>
            <p:cNvPr id="46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15852D38-5CE2-D596-5921-850AC10F3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3B5775-6F33-63E5-1E97-A8DD96BA6EDB}"/>
                </a:ext>
              </a:extLst>
            </p:cNvPr>
            <p:cNvSpPr txBox="1"/>
            <p:nvPr/>
          </p:nvSpPr>
          <p:spPr>
            <a:xfrm>
              <a:off x="7363636" y="2650374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effectLst/>
                  <a:latin typeface="KBO DIA GOTHIC MEDIUM" pitchFamily="2" charset="-127"/>
                  <a:ea typeface="KBO DIA GOTHIC MEDIUM" pitchFamily="2" charset="-127"/>
                </a:rPr>
                <a:t>복잡성</a:t>
              </a:r>
              <a:endParaRPr lang="en-KR" sz="1600" dirty="0">
                <a:solidFill>
                  <a:schemeClr val="bg1"/>
                </a:solidFill>
                <a:latin typeface="KBO DIA GOTHIC MEDIUM" pitchFamily="2" charset="-127"/>
                <a:ea typeface="KBO DIA GOTHIC MEDIUM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3957F1-DFB4-A145-32BD-DDED3558EC3B}"/>
                </a:ext>
              </a:extLst>
            </p:cNvPr>
            <p:cNvSpPr txBox="1"/>
            <p:nvPr/>
          </p:nvSpPr>
          <p:spPr>
            <a:xfrm>
              <a:off x="7363636" y="2942762"/>
              <a:ext cx="37160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수학적 계산과 데이터 해석이 복잡함</a:t>
              </a:r>
              <a:endParaRPr lang="en-US" altLang="ko-KR" sz="1600" dirty="0">
                <a:latin typeface="KBO DIA GOTHIC LIGHT" pitchFamily="2" charset="-127"/>
                <a:ea typeface="KBO DIA GOTHIC LIGHT" pitchFamily="2" charset="-127"/>
              </a:endParaRPr>
            </a:p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→ 골수 팬에 비해 일반 팬이 이해하기 어려움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84748363-980A-CC21-B12E-F5980926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922" y="494062"/>
            <a:ext cx="850993" cy="86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75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EC21B-A355-DDED-BFFD-4178BBFEC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332E439-616C-0082-BBE0-BD84F4B40B55}"/>
              </a:ext>
            </a:extLst>
          </p:cNvPr>
          <p:cNvSpPr txBox="1"/>
          <p:nvPr/>
        </p:nvSpPr>
        <p:spPr>
          <a:xfrm>
            <a:off x="463239" y="635200"/>
            <a:ext cx="1102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세이버메트릭스</a:t>
            </a:r>
            <a:r>
              <a:rPr lang="en-US" altLang="ko-KR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(sabermetrics)</a:t>
            </a:r>
            <a:r>
              <a:rPr lang="ko-KR" altLang="en-US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주요 지표</a:t>
            </a:r>
            <a:endParaRPr lang="ko-KR" altLang="en-US" sz="2800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0CDD8-66F7-CBE3-A997-BAB856FB11EF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FCD5D80-F531-8723-389D-6BF7EA2A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Content Placeholder 10">
            <a:extLst>
              <a:ext uri="{FF2B5EF4-FFF2-40B4-BE49-F238E27FC236}">
                <a16:creationId xmlns:a16="http://schemas.microsoft.com/office/drawing/2014/main" id="{36508587-ED77-24C9-4809-143050E0AA51}"/>
              </a:ext>
            </a:extLst>
          </p:cNvPr>
          <p:cNvSpPr txBox="1">
            <a:spLocks/>
          </p:cNvSpPr>
          <p:nvPr/>
        </p:nvSpPr>
        <p:spPr>
          <a:xfrm>
            <a:off x="447426" y="1417584"/>
            <a:ext cx="11370173" cy="531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2000" b="1" dirty="0">
                <a:latin typeface="KBO Dia Gothic Bold" pitchFamily="2" charset="-127"/>
                <a:ea typeface="KBO Dia Gothic Bold" pitchFamily="2" charset="-127"/>
              </a:rPr>
              <a:t>공격 지표</a:t>
            </a:r>
            <a:endParaRPr lang="en-US" altLang="ko-KR" sz="2000" b="1" dirty="0">
              <a:latin typeface="KBO Dia Gothic Bold" pitchFamily="2" charset="-127"/>
              <a:ea typeface="KBO Dia Gothic Bold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KBO DIA GOTHIC MEDIUM" pitchFamily="2" charset="-127"/>
                <a:ea typeface="KBO DIA GOTHIC MEDIUM" pitchFamily="2" charset="-127"/>
              </a:rPr>
              <a:t>OPS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(On-Base Plus Slugging) :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타자의 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출루율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(OBP)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과 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장타율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(SLG)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을 합한 값 → 타자의 출루 능력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장타력 종합적으로 평가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 err="1">
                <a:latin typeface="KBO DIA GOTHIC MEDIUM" pitchFamily="2" charset="-127"/>
                <a:ea typeface="KBO DIA GOTHIC MEDIUM" pitchFamily="2" charset="-127"/>
              </a:rPr>
              <a:t>wOBA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(Weighted On-Base Average) :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출루 형태에 따라 가중치를 부여하여 계산한 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출루율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→ 더 정교한 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출루율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볼 수 있음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KBO DIA GOTHIC MEDIUM" pitchFamily="2" charset="-127"/>
                <a:ea typeface="KBO DIA GOTHIC MEDIUM" pitchFamily="2" charset="-127"/>
              </a:rPr>
              <a:t>RC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(Runs Created) :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특정 타자가 창출한 득점의 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예상값을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계산하는 지표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000" b="1" dirty="0">
                <a:latin typeface="KBO Dia Gothic Bold" pitchFamily="2" charset="-127"/>
                <a:ea typeface="KBO Dia Gothic Bold" pitchFamily="2" charset="-127"/>
              </a:rPr>
              <a:t>수비 지표</a:t>
            </a:r>
            <a:endParaRPr lang="en-US" altLang="ko-KR" sz="2000" b="1" dirty="0">
              <a:latin typeface="KBO Dia Gothic Bold" pitchFamily="2" charset="-127"/>
              <a:ea typeface="KBO Dia Gothic Bold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KBO DIA GOTHIC MEDIUM" pitchFamily="2" charset="-127"/>
                <a:ea typeface="KBO DIA GOTHIC MEDIUM" pitchFamily="2" charset="-127"/>
              </a:rPr>
              <a:t>UZR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(Ultimate Zone Rating) :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선수의 수비 범위와 정확도를 기반으로 특정 지역에서의 수비 기여도 측정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KBO DIA GOTHIC MEDIUM" pitchFamily="2" charset="-127"/>
                <a:ea typeface="KBO DIA GOTHIC MEDIUM" pitchFamily="2" charset="-127"/>
              </a:rPr>
              <a:t>DRS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(Defensive Runs Saved) :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수비수가 경기에서 얼마나 많은 실점을 막았는지를 수치화한 지표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000" b="1" dirty="0">
                <a:latin typeface="KBO Dia Gothic Bold" pitchFamily="2" charset="-127"/>
                <a:ea typeface="KBO Dia Gothic Bold" pitchFamily="2" charset="-127"/>
              </a:rPr>
              <a:t>투수 지표</a:t>
            </a:r>
            <a:endParaRPr lang="en-US" altLang="ko-KR" sz="2000" b="1" dirty="0">
              <a:latin typeface="KBO Dia Gothic Bold" pitchFamily="2" charset="-127"/>
              <a:ea typeface="KBO Dia Gothic Bold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KBO DIA GOTHIC MEDIUM" pitchFamily="2" charset="-127"/>
                <a:ea typeface="KBO DIA GOTHIC MEDIUM" pitchFamily="2" charset="-127"/>
              </a:rPr>
              <a:t>FIP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(Fielding Independent Pitching) :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수비의 영향을 배제하고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투수의 순수한 성과를 측정하기 위해 삼진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볼넷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홈런만을 고려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KBO DIA GOTHIC MEDIUM" pitchFamily="2" charset="-127"/>
                <a:ea typeface="KBO DIA GOTHIC MEDIUM" pitchFamily="2" charset="-127"/>
              </a:rPr>
              <a:t>ERA + Adjusted ERA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: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평균자책점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(ERA)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을 리그 평균과 구장의 특성을 고려해 조정한 지표</a:t>
            </a:r>
            <a:endParaRPr lang="en-US" altLang="ko-KR" sz="1600" dirty="0">
              <a:latin typeface="KBO DIA GOTHIC MEDIUM" pitchFamily="2" charset="-127"/>
              <a:ea typeface="KBO DIA GOTHIC MEDIUM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KBO DIA GOTHIC MEDIUM" pitchFamily="2" charset="-127"/>
                <a:ea typeface="KBO DIA GOTHIC MEDIUM" pitchFamily="2" charset="-127"/>
              </a:rPr>
              <a:t>WHIP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(Walks and Hits per Innings Pitched) :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이닝 당 허용한 출루 수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000" b="1" dirty="0">
                <a:latin typeface="KBO Dia Gothic Bold" pitchFamily="2" charset="-127"/>
                <a:ea typeface="KBO Dia Gothic Bold" pitchFamily="2" charset="-127"/>
              </a:rPr>
              <a:t>주루 지표</a:t>
            </a:r>
            <a:endParaRPr lang="en-US" altLang="ko-KR" sz="2000" b="1" dirty="0">
              <a:latin typeface="KBO Dia Gothic Bold" pitchFamily="2" charset="-127"/>
              <a:ea typeface="KBO Dia Gothic Bold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 err="1">
                <a:latin typeface="KBO DIA GOTHIC MEDIUM" pitchFamily="2" charset="-127"/>
                <a:ea typeface="KBO DIA GOTHIC MEDIUM" pitchFamily="2" charset="-127"/>
              </a:rPr>
              <a:t>BsR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(Base Running Runs) :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주루 상황에서의 기여도를 수치화한 지표 → 도루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도루 실패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추가 진루 등을 고려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3ACC1B-374E-4E09-D88B-946F4E1E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922" y="494062"/>
            <a:ext cx="850993" cy="86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4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5487-BA34-E118-CB06-B67200268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02E16E-4F50-6E66-9F51-7C39493344F6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CED6E-FC29-1AB5-E53E-E3285F84A9B4}"/>
              </a:ext>
            </a:extLst>
          </p:cNvPr>
          <p:cNvSpPr txBox="1"/>
          <p:nvPr/>
        </p:nvSpPr>
        <p:spPr>
          <a:xfrm>
            <a:off x="463241" y="635200"/>
            <a:ext cx="989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프로젝트 배경 관련 기사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4" name="Google Shape;494;p34">
            <a:extLst>
              <a:ext uri="{FF2B5EF4-FFF2-40B4-BE49-F238E27FC236}">
                <a16:creationId xmlns:a16="http://schemas.microsoft.com/office/drawing/2014/main" id="{2C9475A4-2F3B-660E-CF51-3171CD66E49B}"/>
              </a:ext>
            </a:extLst>
          </p:cNvPr>
          <p:cNvSpPr txBox="1"/>
          <p:nvPr/>
        </p:nvSpPr>
        <p:spPr>
          <a:xfrm>
            <a:off x="6960160" y="2343617"/>
            <a:ext cx="27078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495;p34">
            <a:extLst>
              <a:ext uri="{FF2B5EF4-FFF2-40B4-BE49-F238E27FC236}">
                <a16:creationId xmlns:a16="http://schemas.microsoft.com/office/drawing/2014/main" id="{CF8B3DAF-5E00-86BC-3E37-5FA9945CCFD5}"/>
              </a:ext>
            </a:extLst>
          </p:cNvPr>
          <p:cNvSpPr txBox="1"/>
          <p:nvPr/>
        </p:nvSpPr>
        <p:spPr>
          <a:xfrm>
            <a:off x="2378709" y="1878279"/>
            <a:ext cx="7341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497;p34">
            <a:extLst>
              <a:ext uri="{FF2B5EF4-FFF2-40B4-BE49-F238E27FC236}">
                <a16:creationId xmlns:a16="http://schemas.microsoft.com/office/drawing/2014/main" id="{06A5D51E-1071-364F-CBB1-936B81879479}"/>
              </a:ext>
            </a:extLst>
          </p:cNvPr>
          <p:cNvSpPr txBox="1"/>
          <p:nvPr/>
        </p:nvSpPr>
        <p:spPr>
          <a:xfrm>
            <a:off x="7518434" y="3576370"/>
            <a:ext cx="584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500;p34">
            <a:extLst>
              <a:ext uri="{FF2B5EF4-FFF2-40B4-BE49-F238E27FC236}">
                <a16:creationId xmlns:a16="http://schemas.microsoft.com/office/drawing/2014/main" id="{02FEDC51-6AEE-574B-186A-F1924D8BD40A}"/>
              </a:ext>
            </a:extLst>
          </p:cNvPr>
          <p:cNvSpPr txBox="1"/>
          <p:nvPr/>
        </p:nvSpPr>
        <p:spPr>
          <a:xfrm>
            <a:off x="9720309" y="4865757"/>
            <a:ext cx="387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F77682-3004-877A-9C63-41FC2659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5" y="4016888"/>
            <a:ext cx="5415055" cy="15415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3FCD30-57ED-AF04-8CBE-85C44D819741}"/>
              </a:ext>
            </a:extLst>
          </p:cNvPr>
          <p:cNvSpPr txBox="1"/>
          <p:nvPr/>
        </p:nvSpPr>
        <p:spPr>
          <a:xfrm>
            <a:off x="573645" y="5627934"/>
            <a:ext cx="541505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현재까지는 정량적 분석 없이 선수의 </a:t>
            </a:r>
            <a:r>
              <a:rPr lang="ko-KR" altLang="en-US" sz="1200" dirty="0" err="1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네임밸류</a:t>
            </a:r>
            <a: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 감에 의존한 계약 사례가 다수 존재함</a:t>
            </a:r>
            <a:b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endParaRPr lang="en-US" altLang="ko-KR" sz="120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출처</a:t>
            </a:r>
            <a: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  <a:hlinkClick r:id="rId4"/>
              </a:rPr>
              <a:t>OSEN</a:t>
            </a:r>
            <a:endParaRPr lang="ko-KR" altLang="en-US" sz="1050" i="1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26" name="Picture 2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366F958-3350-3B8F-7B99-9DB45CB66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11" y="1531220"/>
            <a:ext cx="5420359" cy="15415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C20BA5B-C441-9830-4320-C864B0DBB566}"/>
              </a:ext>
            </a:extLst>
          </p:cNvPr>
          <p:cNvSpPr txBox="1"/>
          <p:nvPr/>
        </p:nvSpPr>
        <p:spPr>
          <a:xfrm>
            <a:off x="6498611" y="3140395"/>
            <a:ext cx="5415054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성과 기반의 객관적인 시장 가치 산정이 가능하다면</a:t>
            </a:r>
            <a: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, </a:t>
            </a: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보다 합리적인 계약 구조 설계 및 </a:t>
            </a:r>
            <a:b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선수 측 협상 전략 수립에 기여 가능할 것으로 예상</a:t>
            </a:r>
            <a:b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endParaRPr lang="en-US" altLang="ko-KR" sz="120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lvl="0" algn="r"/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출처</a:t>
            </a:r>
            <a: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  <a:hlinkClick r:id="rId6"/>
              </a:rPr>
              <a:t>스포츠조선</a:t>
            </a:r>
            <a:endParaRPr lang="ko-KR" altLang="en-US" sz="1050" i="1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994A025-FA96-9D7B-6441-897634B11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160" y="1642959"/>
            <a:ext cx="4423709" cy="15421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B2936B-310D-E9A4-6B58-FEF74BD9D9CB}"/>
              </a:ext>
            </a:extLst>
          </p:cNvPr>
          <p:cNvSpPr txBox="1"/>
          <p:nvPr/>
        </p:nvSpPr>
        <p:spPr>
          <a:xfrm>
            <a:off x="573646" y="3264746"/>
            <a:ext cx="541505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한국 프로야구 </a:t>
            </a:r>
            <a:r>
              <a:rPr lang="en-US" altLang="ko-KR" sz="12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FA </a:t>
            </a:r>
            <a:r>
              <a:rPr lang="ko-KR" altLang="en-US" sz="1200" dirty="0">
                <a:solidFill>
                  <a:schemeClr val="dk1"/>
                </a:solidFill>
                <a:latin typeface="KBO DIA GOTHIC LIGHT" pitchFamily="2" charset="-127"/>
                <a:ea typeface="KBO DIA GOTHIC LIGHT" pitchFamily="2" charset="-127"/>
                <a:cs typeface="Malgun Gothic"/>
                <a:sym typeface="Malgun Gothic"/>
              </a:rPr>
              <a:t>체결 때 뒷돈이 오갔다는 정황이 존재함</a:t>
            </a:r>
            <a:b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endParaRPr lang="en-US" altLang="ko-KR" sz="120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출처</a:t>
            </a:r>
            <a:r>
              <a:rPr lang="en-US" altLang="ko-KR" sz="105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05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05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  <a:hlinkClick r:id="rId8"/>
              </a:rPr>
              <a:t>동아일보</a:t>
            </a:r>
            <a:endParaRPr lang="ko-KR" altLang="en-US" sz="105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0C8E8-227B-A627-BF76-C73728ED4C6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7558"/>
          <a:stretch>
            <a:fillRect/>
          </a:stretch>
        </p:blipFill>
        <p:spPr>
          <a:xfrm>
            <a:off x="6498611" y="4235993"/>
            <a:ext cx="5415054" cy="1322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73AAA9-B5CF-6502-AF2D-63EF655BFDD2}"/>
              </a:ext>
            </a:extLst>
          </p:cNvPr>
          <p:cNvSpPr txBox="1"/>
          <p:nvPr/>
        </p:nvSpPr>
        <p:spPr>
          <a:xfrm>
            <a:off x="6498611" y="5627934"/>
            <a:ext cx="541505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이전의 범위를 벗어나 특급이 아님에도 점점 높아지는 선수들의 </a:t>
            </a:r>
            <a: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계약금</a:t>
            </a:r>
            <a:b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endParaRPr lang="en-US" altLang="ko-KR" sz="120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출처</a:t>
            </a:r>
            <a: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  <a:hlinkClick r:id="rId10"/>
              </a:rPr>
              <a:t>시사저널</a:t>
            </a:r>
            <a:endParaRPr lang="ko-KR" altLang="en-US" sz="1050" i="1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687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14FC-142A-DC1C-7FBE-2BC61B817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F0FDF0-7952-8C9D-205E-A5FCAAB1BD58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CF3F1-A93F-C83C-6DA8-93C7E39C5D8F}"/>
              </a:ext>
            </a:extLst>
          </p:cNvPr>
          <p:cNvSpPr txBox="1"/>
          <p:nvPr/>
        </p:nvSpPr>
        <p:spPr>
          <a:xfrm>
            <a:off x="463241" y="635200"/>
            <a:ext cx="10179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야구 산업 내 데이터 기반 의사결정 도입 사례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79AAAF-0770-AB34-18AC-EA52E91E7273}"/>
              </a:ext>
            </a:extLst>
          </p:cNvPr>
          <p:cNvGrpSpPr/>
          <p:nvPr/>
        </p:nvGrpSpPr>
        <p:grpSpPr>
          <a:xfrm>
            <a:off x="341155" y="2216159"/>
            <a:ext cx="11509691" cy="3439287"/>
            <a:chOff x="463241" y="2216159"/>
            <a:chExt cx="11509691" cy="34392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DCEC76-9B82-66C7-CFCE-0124A02490F7}"/>
                </a:ext>
              </a:extLst>
            </p:cNvPr>
            <p:cNvGrpSpPr/>
            <p:nvPr/>
          </p:nvGrpSpPr>
          <p:grpSpPr>
            <a:xfrm>
              <a:off x="463241" y="2216159"/>
              <a:ext cx="3977202" cy="3439287"/>
              <a:chOff x="216444" y="2216159"/>
              <a:chExt cx="3977202" cy="3439287"/>
            </a:xfrm>
          </p:grpSpPr>
          <p:pic>
            <p:nvPicPr>
              <p:cNvPr id="8" name="Picture 7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43E3047F-C7FA-37AF-1CAC-646A2D35D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44" y="2216159"/>
                <a:ext cx="3977202" cy="253744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0A5957-CA87-162B-A7B3-E882B7B175C0}"/>
                  </a:ext>
                </a:extLst>
              </p:cNvPr>
              <p:cNvSpPr txBox="1"/>
              <p:nvPr/>
            </p:nvSpPr>
            <p:spPr>
              <a:xfrm>
                <a:off x="1033891" y="5032198"/>
                <a:ext cx="2409634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b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[</a:t>
                </a:r>
                <a:r>
                  <a:rPr lang="ko-KR" altLang="en-US" sz="1200" b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맞춤형 진단과 정보 제공의 가치</a:t>
                </a:r>
                <a:r>
                  <a:rPr lang="en-US" altLang="ko-KR" sz="1200" b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]</a:t>
                </a:r>
                <a:endParaRPr lang="en-US" altLang="ko-KR" sz="1200" dirty="0">
                  <a:solidFill>
                    <a:srgbClr val="1E1E1E"/>
                  </a:solidFill>
                  <a:latin typeface="KBO DIA GOTHIC LIGHT" pitchFamily="2" charset="-127"/>
                  <a:ea typeface="KBO DIA GOTHIC LIGHT" pitchFamily="2" charset="-127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200" dirty="0">
                  <a:solidFill>
                    <a:srgbClr val="1E1E1E"/>
                  </a:solidFill>
                  <a:latin typeface="KBO DIA GOTHIC LIGHT" pitchFamily="2" charset="-127"/>
                  <a:ea typeface="KBO DIA GOTHIC LIGHT" pitchFamily="2" charset="-127"/>
                </a:endParaRP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출처</a:t>
                </a:r>
                <a:r>
                  <a:rPr lang="en-US" altLang="ko-KR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:</a:t>
                </a:r>
                <a:r>
                  <a:rPr lang="ko-KR" altLang="en-US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 </a:t>
                </a:r>
                <a:r>
                  <a:rPr lang="ko-KR" altLang="en-US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  <a:hlinkClick r:id="rId4"/>
                  </a:rPr>
                  <a:t>사례뉴스</a:t>
                </a:r>
                <a:endParaRPr lang="ko-KR" altLang="en-US" sz="1050" i="1" dirty="0">
                  <a:solidFill>
                    <a:srgbClr val="1E1E1E"/>
                  </a:solidFill>
                  <a:latin typeface="KBO DIA GOTHIC LIGHT" pitchFamily="2" charset="-127"/>
                  <a:ea typeface="KBO DIA GOTHIC LIGHT" pitchFamily="2" charset="-127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65B309-9714-4251-A03E-19A73B453742}"/>
                </a:ext>
              </a:extLst>
            </p:cNvPr>
            <p:cNvGrpSpPr/>
            <p:nvPr/>
          </p:nvGrpSpPr>
          <p:grpSpPr>
            <a:xfrm>
              <a:off x="4677938" y="2216633"/>
              <a:ext cx="3458831" cy="3438813"/>
              <a:chOff x="4450323" y="2216633"/>
              <a:chExt cx="3458831" cy="343881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1206F72-DD59-5ED7-A105-857DFDB18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0323" y="2216633"/>
                <a:ext cx="3291353" cy="242473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08B646-97A8-5D77-CEF3-9F1A30EDAAF8}"/>
                  </a:ext>
                </a:extLst>
              </p:cNvPr>
              <p:cNvSpPr txBox="1"/>
              <p:nvPr/>
            </p:nvSpPr>
            <p:spPr>
              <a:xfrm>
                <a:off x="4731681" y="5032198"/>
                <a:ext cx="3177473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b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[</a:t>
                </a:r>
                <a:r>
                  <a:rPr lang="ko-KR" altLang="en-US" sz="1200" b="1" dirty="0" err="1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두산베어스의</a:t>
                </a:r>
                <a:r>
                  <a:rPr lang="ko-KR" altLang="en-US" sz="1200" b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 데이터기반 분석시스템 구축 사례</a:t>
                </a:r>
                <a:r>
                  <a:rPr lang="en-US" altLang="ko-KR" sz="1200" b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]</a:t>
                </a:r>
                <a:br>
                  <a:rPr lang="en-US" altLang="ko-KR" sz="1200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</a:br>
                <a:endParaRPr lang="en-US" altLang="ko-KR" sz="1200" dirty="0">
                  <a:solidFill>
                    <a:srgbClr val="1E1E1E"/>
                  </a:solidFill>
                  <a:latin typeface="KBO DIA GOTHIC LIGHT" pitchFamily="2" charset="-127"/>
                  <a:ea typeface="KBO DIA GOTHIC LIGHT" pitchFamily="2" charset="-127"/>
                </a:endParaRP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출처</a:t>
                </a:r>
                <a:r>
                  <a:rPr lang="en-US" altLang="ko-KR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:</a:t>
                </a:r>
                <a:r>
                  <a:rPr lang="ko-KR" altLang="en-US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 </a:t>
                </a:r>
                <a:r>
                  <a:rPr lang="ko-KR" altLang="en-US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  <a:hlinkClick r:id="rId6"/>
                  </a:rPr>
                  <a:t>데이터넷</a:t>
                </a:r>
                <a:endParaRPr lang="ko-KR" altLang="en-US" sz="1050" i="1" dirty="0">
                  <a:solidFill>
                    <a:srgbClr val="1E1E1E"/>
                  </a:solidFill>
                  <a:latin typeface="KBO DIA GOTHIC LIGHT" pitchFamily="2" charset="-127"/>
                  <a:ea typeface="KBO DIA GOTHIC LIGHT" pitchFamily="2" charset="-127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987EA0-F71E-9CB6-31AA-F61F9BB75C4C}"/>
                </a:ext>
              </a:extLst>
            </p:cNvPr>
            <p:cNvGrpSpPr/>
            <p:nvPr/>
          </p:nvGrpSpPr>
          <p:grpSpPr>
            <a:xfrm>
              <a:off x="8374265" y="2216159"/>
              <a:ext cx="3598667" cy="3439287"/>
              <a:chOff x="8127468" y="2216159"/>
              <a:chExt cx="3598667" cy="3439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7E946CE-B107-6E8A-1C63-229C37DF1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468" y="2216159"/>
                <a:ext cx="3598667" cy="253744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34029C-36BF-4332-D36D-EF865701B00F}"/>
                  </a:ext>
                </a:extLst>
              </p:cNvPr>
              <p:cNvSpPr txBox="1"/>
              <p:nvPr/>
            </p:nvSpPr>
            <p:spPr>
              <a:xfrm>
                <a:off x="8848620" y="5032198"/>
                <a:ext cx="2156360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b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[NC </a:t>
                </a:r>
                <a:r>
                  <a:rPr lang="ko-KR" altLang="en-US" sz="1200" b="1" dirty="0" err="1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다이노스</a:t>
                </a:r>
                <a:r>
                  <a:rPr lang="ko-KR" altLang="en-US" sz="1200" b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 빅데이터 경영</a:t>
                </a:r>
                <a:r>
                  <a:rPr lang="en-US" altLang="ko-KR" sz="1200" b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]</a:t>
                </a:r>
                <a:br>
                  <a:rPr lang="en-US" altLang="ko-KR" sz="1200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</a:br>
                <a:endParaRPr lang="en-US" altLang="ko-KR" sz="1200" dirty="0">
                  <a:solidFill>
                    <a:srgbClr val="1E1E1E"/>
                  </a:solidFill>
                  <a:latin typeface="KBO DIA GOTHIC LIGHT" pitchFamily="2" charset="-127"/>
                  <a:ea typeface="KBO DIA GOTHIC LIGHT" pitchFamily="2" charset="-127"/>
                </a:endParaRP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출처</a:t>
                </a:r>
                <a:r>
                  <a:rPr lang="en-US" altLang="ko-KR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:</a:t>
                </a:r>
                <a:r>
                  <a:rPr lang="ko-KR" altLang="en-US" sz="1050" i="1" dirty="0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</a:rPr>
                  <a:t> </a:t>
                </a:r>
                <a:r>
                  <a:rPr lang="ko-KR" altLang="en-US" sz="1050" i="1" dirty="0" err="1">
                    <a:solidFill>
                      <a:srgbClr val="1E1E1E"/>
                    </a:solidFill>
                    <a:latin typeface="KBO DIA GOTHIC LIGHT" pitchFamily="2" charset="-127"/>
                    <a:ea typeface="KBO DIA GOTHIC LIGHT" pitchFamily="2" charset="-127"/>
                    <a:hlinkClick r:id="rId8"/>
                  </a:rPr>
                  <a:t>매일경재</a:t>
                </a:r>
                <a:endParaRPr lang="ko-KR" altLang="en-US" sz="1050" i="1" dirty="0">
                  <a:solidFill>
                    <a:srgbClr val="1E1E1E"/>
                  </a:solidFill>
                  <a:latin typeface="KBO DIA GOTHIC LIGHT" pitchFamily="2" charset="-127"/>
                  <a:ea typeface="KBO DIA GOTHIC LIGHT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120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520A8-3E5B-B882-F26B-4A40441A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1067B6-63D7-C745-43AC-EB608E837E4E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03983-D4FA-D263-6B32-B930F7A21EC2}"/>
              </a:ext>
            </a:extLst>
          </p:cNvPr>
          <p:cNvSpPr txBox="1"/>
          <p:nvPr/>
        </p:nvSpPr>
        <p:spPr>
          <a:xfrm>
            <a:off x="463241" y="635200"/>
            <a:ext cx="10179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성적에 따른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계약금 차이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-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실제 사례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5" name="Google Shape;510;p35">
            <a:extLst>
              <a:ext uri="{FF2B5EF4-FFF2-40B4-BE49-F238E27FC236}">
                <a16:creationId xmlns:a16="http://schemas.microsoft.com/office/drawing/2014/main" id="{659DC711-EAB1-003B-8C30-A44E37AFE4FD}"/>
              </a:ext>
            </a:extLst>
          </p:cNvPr>
          <p:cNvSpPr txBox="1"/>
          <p:nvPr/>
        </p:nvSpPr>
        <p:spPr>
          <a:xfrm>
            <a:off x="9309458" y="4525392"/>
            <a:ext cx="290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95C6C-7BB0-EBCA-EEF7-6D858BB7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41" y="2757667"/>
            <a:ext cx="2499413" cy="1915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7BE651-0094-C0CE-07E0-DB9E32B4BED1}"/>
              </a:ext>
            </a:extLst>
          </p:cNvPr>
          <p:cNvSpPr txBox="1"/>
          <p:nvPr/>
        </p:nvSpPr>
        <p:spPr>
          <a:xfrm>
            <a:off x="463241" y="5136070"/>
            <a:ext cx="2327226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불펜 투수는 다른 포지션에 비해 </a:t>
            </a:r>
            <a:b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금액이 낮지만</a:t>
            </a:r>
            <a: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그 중 마무리 투수는 높을 것이다</a:t>
            </a:r>
            <a: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출처</a:t>
            </a:r>
            <a: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  <a:hlinkClick r:id="rId4"/>
              </a:rPr>
              <a:t>경향신문</a:t>
            </a:r>
            <a:endParaRPr lang="ko-KR" altLang="en-US" sz="1050" i="1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7710AE-3BFA-864A-BD4B-347D8A82A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735" y="2398986"/>
            <a:ext cx="2880529" cy="2633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A4EBC-C5CF-D502-B511-E367047608BF}"/>
              </a:ext>
            </a:extLst>
          </p:cNvPr>
          <p:cNvSpPr txBox="1"/>
          <p:nvPr/>
        </p:nvSpPr>
        <p:spPr>
          <a:xfrm>
            <a:off x="3457838" y="5136071"/>
            <a:ext cx="273632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계약으로 이적한 선수는 </a:t>
            </a:r>
            <a:b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잔류한 선수보다 </a:t>
            </a:r>
            <a:b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유의미하게 높은 연평균 연봉을 받을 것이다</a:t>
            </a:r>
            <a:r>
              <a:rPr lang="en-US" altLang="ko-KR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endParaRPr lang="ko-KR" altLang="en-US" sz="120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출처</a:t>
            </a:r>
            <a: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  <a:hlinkClick r:id="rId6"/>
              </a:rPr>
              <a:t>중앙일보</a:t>
            </a:r>
            <a:endParaRPr lang="ko-KR" altLang="en-US" sz="1050" i="1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C42691-A3B3-D8FD-F798-1E1F7E34B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254" y="2548680"/>
            <a:ext cx="2586887" cy="23338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905437-9421-2095-86FD-34536A259ABD}"/>
              </a:ext>
            </a:extLst>
          </p:cNvPr>
          <p:cNvSpPr txBox="1"/>
          <p:nvPr/>
        </p:nvSpPr>
        <p:spPr>
          <a:xfrm>
            <a:off x="6654224" y="5145383"/>
            <a:ext cx="23272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잔류 시 계약금과 연봉 비중 균형</a:t>
            </a:r>
            <a:endParaRPr lang="en-US" altLang="ko-KR" sz="120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출처</a:t>
            </a:r>
            <a: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  <a:hlinkClick r:id="rId8"/>
              </a:rPr>
              <a:t>동아일보</a:t>
            </a:r>
            <a:endParaRPr lang="ko-KR" altLang="en-US" sz="1050" i="1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15AAA7-0132-8274-DB28-E9317ABE7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1131" y="2548680"/>
            <a:ext cx="2694643" cy="2333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43294C-7E8B-F204-F497-A7472A6800D9}"/>
              </a:ext>
            </a:extLst>
          </p:cNvPr>
          <p:cNvSpPr txBox="1"/>
          <p:nvPr/>
        </p:nvSpPr>
        <p:spPr>
          <a:xfrm>
            <a:off x="9590570" y="5145383"/>
            <a:ext cx="19357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이적한 선수 연봉 불균형</a:t>
            </a:r>
            <a:endParaRPr lang="en-US" altLang="ko-KR" sz="1200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출처</a:t>
            </a:r>
            <a:r>
              <a:rPr lang="en-US" altLang="ko-KR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050" i="1" dirty="0">
                <a:solidFill>
                  <a:srgbClr val="1E1E1E"/>
                </a:solidFill>
                <a:latin typeface="KBO DIA GOTHIC LIGHT" pitchFamily="2" charset="-127"/>
                <a:ea typeface="KBO DIA GOTHIC LIGHT" pitchFamily="2" charset="-127"/>
                <a:hlinkClick r:id="rId10"/>
              </a:rPr>
              <a:t>스포츠경향</a:t>
            </a:r>
            <a:endParaRPr lang="ko-KR" altLang="en-US" sz="1050" i="1" dirty="0">
              <a:solidFill>
                <a:srgbClr val="1E1E1E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58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86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DCD3D-C1B6-445A-0530-549683E50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0C1932-288C-8088-6B4A-54257F20445C}"/>
              </a:ext>
            </a:extLst>
          </p:cNvPr>
          <p:cNvSpPr txBox="1"/>
          <p:nvPr/>
        </p:nvSpPr>
        <p:spPr>
          <a:xfrm>
            <a:off x="1210819" y="2971181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2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D4E23-6F0A-60C1-FF6D-AF7B7A0C43C8}"/>
              </a:ext>
            </a:extLst>
          </p:cNvPr>
          <p:cNvSpPr txBox="1"/>
          <p:nvPr/>
        </p:nvSpPr>
        <p:spPr>
          <a:xfrm>
            <a:off x="2482323" y="2713701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데이터 분석 및 예측 모델링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B9CF47-C8B9-3533-0D97-16312B8F7656}"/>
              </a:ext>
            </a:extLst>
          </p:cNvPr>
          <p:cNvSpPr txBox="1"/>
          <p:nvPr/>
        </p:nvSpPr>
        <p:spPr>
          <a:xfrm>
            <a:off x="2719033" y="3226084"/>
            <a:ext cx="67762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통계적 가설 검증 및 시각화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경기 내 성적에 따른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계약금의 차이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포지션 별 가치 차이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이적여부 및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이후의 기록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계약 예측 모델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8D4B6-A9BE-5642-8684-B6736B850B34}"/>
              </a:ext>
            </a:extLst>
          </p:cNvPr>
          <p:cNvSpPr txBox="1"/>
          <p:nvPr/>
        </p:nvSpPr>
        <p:spPr>
          <a:xfrm>
            <a:off x="409226" y="4474853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3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FC681-EA25-0EAF-BE23-42CFB780DD43}"/>
              </a:ext>
            </a:extLst>
          </p:cNvPr>
          <p:cNvSpPr txBox="1"/>
          <p:nvPr/>
        </p:nvSpPr>
        <p:spPr>
          <a:xfrm>
            <a:off x="1766032" y="4383550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프로젝트 요약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4BAEE-264D-F150-4560-796AD00111E6}"/>
              </a:ext>
            </a:extLst>
          </p:cNvPr>
          <p:cNvSpPr txBox="1"/>
          <p:nvPr/>
        </p:nvSpPr>
        <p:spPr>
          <a:xfrm>
            <a:off x="2460207" y="4940715"/>
            <a:ext cx="6776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요약 및 정리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의의 및 한계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데이터 분석을 통한 제언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0602B-13F8-BE99-53B2-FCF227B66227}"/>
              </a:ext>
            </a:extLst>
          </p:cNvPr>
          <p:cNvSpPr/>
          <p:nvPr/>
        </p:nvSpPr>
        <p:spPr>
          <a:xfrm>
            <a:off x="242865" y="1033994"/>
            <a:ext cx="7038139" cy="5768821"/>
          </a:xfrm>
          <a:prstGeom prst="rect">
            <a:avLst/>
          </a:prstGeom>
          <a:solidFill>
            <a:srgbClr val="81863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E5670B-553B-FCC8-9657-5B00B9342C15}"/>
              </a:ext>
            </a:extLst>
          </p:cNvPr>
          <p:cNvSpPr txBox="1"/>
          <p:nvPr/>
        </p:nvSpPr>
        <p:spPr>
          <a:xfrm>
            <a:off x="120201" y="1649180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1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B81B78-3E11-EAF3-51E9-D20614E40249}"/>
              </a:ext>
            </a:extLst>
          </p:cNvPr>
          <p:cNvSpPr/>
          <p:nvPr/>
        </p:nvSpPr>
        <p:spPr>
          <a:xfrm>
            <a:off x="8587703" y="4108635"/>
            <a:ext cx="1691149" cy="1646819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6B4391-0033-5432-4802-15E45303734D}"/>
              </a:ext>
            </a:extLst>
          </p:cNvPr>
          <p:cNvSpPr/>
          <p:nvPr/>
        </p:nvSpPr>
        <p:spPr>
          <a:xfrm rot="6593428">
            <a:off x="6023468" y="-5405470"/>
            <a:ext cx="10346060" cy="11041502"/>
          </a:xfrm>
          <a:prstGeom prst="diamond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27F85-1114-270A-42E9-5A56770E07DB}"/>
              </a:ext>
            </a:extLst>
          </p:cNvPr>
          <p:cNvSpPr txBox="1"/>
          <p:nvPr/>
        </p:nvSpPr>
        <p:spPr>
          <a:xfrm>
            <a:off x="1468510" y="1408033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프로젝트 개요</a:t>
            </a:r>
          </a:p>
        </p:txBody>
      </p:sp>
      <p:pic>
        <p:nvPicPr>
          <p:cNvPr id="21" name="그림 20" descr="야구, 스포츠, 운동경기이(가) 표시된 사진&#10;&#10;매우 높은 신뢰도로 생성된 설명">
            <a:extLst>
              <a:ext uri="{FF2B5EF4-FFF2-40B4-BE49-F238E27FC236}">
                <a16:creationId xmlns:a16="http://schemas.microsoft.com/office/drawing/2014/main" id="{3BD22D4C-9132-55D9-5CFD-B9623152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27" y="1178621"/>
            <a:ext cx="791316" cy="791316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F6F1210-E370-7331-EEEF-A8F8A226E7D0}"/>
              </a:ext>
            </a:extLst>
          </p:cNvPr>
          <p:cNvCxnSpPr>
            <a:cxnSpLocks/>
          </p:cNvCxnSpPr>
          <p:nvPr/>
        </p:nvCxnSpPr>
        <p:spPr>
          <a:xfrm flipH="1">
            <a:off x="1096214" y="-108155"/>
            <a:ext cx="1558496" cy="1824364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00671F-57A6-B330-8BD8-0B16D9C718E6}"/>
              </a:ext>
            </a:extLst>
          </p:cNvPr>
          <p:cNvCxnSpPr>
            <a:cxnSpLocks/>
          </p:cNvCxnSpPr>
          <p:nvPr/>
        </p:nvCxnSpPr>
        <p:spPr>
          <a:xfrm flipH="1">
            <a:off x="1347200" y="3341875"/>
            <a:ext cx="922756" cy="1153061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44151F-5616-306E-A8B5-C7B5B6684740}"/>
              </a:ext>
            </a:extLst>
          </p:cNvPr>
          <p:cNvCxnSpPr>
            <a:cxnSpLocks/>
          </p:cNvCxnSpPr>
          <p:nvPr/>
        </p:nvCxnSpPr>
        <p:spPr>
          <a:xfrm>
            <a:off x="1149411" y="4686840"/>
            <a:ext cx="2898824" cy="2325854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43DE91-CD92-66FD-D4FE-13DF1385C63E}"/>
              </a:ext>
            </a:extLst>
          </p:cNvPr>
          <p:cNvSpPr/>
          <p:nvPr/>
        </p:nvSpPr>
        <p:spPr>
          <a:xfrm rot="18605975">
            <a:off x="2038444" y="2985826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1610E7-F1F7-EAF1-AD76-F4349B3EFFEC}"/>
              </a:ext>
            </a:extLst>
          </p:cNvPr>
          <p:cNvSpPr/>
          <p:nvPr/>
        </p:nvSpPr>
        <p:spPr>
          <a:xfrm rot="18517421">
            <a:off x="1211873" y="4495647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12C6C89-35C5-D86C-51B1-2607948D1568}"/>
              </a:ext>
            </a:extLst>
          </p:cNvPr>
          <p:cNvCxnSpPr>
            <a:cxnSpLocks/>
          </p:cNvCxnSpPr>
          <p:nvPr/>
        </p:nvCxnSpPr>
        <p:spPr>
          <a:xfrm>
            <a:off x="1162396" y="2079949"/>
            <a:ext cx="1297811" cy="1094331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73561C-74AF-BF7F-F22E-AFE1600257ED}"/>
              </a:ext>
            </a:extLst>
          </p:cNvPr>
          <p:cNvSpPr/>
          <p:nvPr/>
        </p:nvSpPr>
        <p:spPr>
          <a:xfrm rot="18669513">
            <a:off x="947629" y="1674660"/>
            <a:ext cx="366243" cy="373385"/>
          </a:xfrm>
          <a:prstGeom prst="rect">
            <a:avLst/>
          </a:prstGeom>
          <a:solidFill>
            <a:srgbClr val="BF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7631F-72E5-1424-5FDB-F0E001FD228B}"/>
              </a:ext>
            </a:extLst>
          </p:cNvPr>
          <p:cNvSpPr txBox="1"/>
          <p:nvPr/>
        </p:nvSpPr>
        <p:spPr>
          <a:xfrm>
            <a:off x="2254820" y="1909091"/>
            <a:ext cx="6776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배경 및 목적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데이터 출처 및 수집 기준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전처리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(EDA)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4102192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6370E-ADA4-A6E5-06E3-3AA24C357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20451C-5786-6849-D33F-94900EA11FF1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49234-B424-F0CB-9E06-52DE9374A5EB}"/>
              </a:ext>
            </a:extLst>
          </p:cNvPr>
          <p:cNvSpPr txBox="1"/>
          <p:nvPr/>
        </p:nvSpPr>
        <p:spPr>
          <a:xfrm>
            <a:off x="463241" y="635200"/>
            <a:ext cx="10179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성적에 따른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계약금 차이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-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지표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57306-A699-1336-D2DC-37A5DB8780EE}"/>
              </a:ext>
            </a:extLst>
          </p:cNvPr>
          <p:cNvSpPr txBox="1"/>
          <p:nvPr/>
        </p:nvSpPr>
        <p:spPr>
          <a:xfrm>
            <a:off x="3614459" y="2273845"/>
            <a:ext cx="361504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KBO DIA GOTHIC LIGHT" pitchFamily="2" charset="-127"/>
                <a:ea typeface="KBO DIA GOTHIC LIGHT" pitchFamily="2" charset="-127"/>
              </a:rPr>
              <a:t>ISO (</a:t>
            </a:r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순장타율</a:t>
            </a:r>
            <a:r>
              <a:rPr lang="en-US" altLang="ko-KR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marL="457200" algn="ctr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KBO DIA GOTHIC LIGHT" pitchFamily="2" charset="-127"/>
                <a:ea typeface="KBO DIA GOTHIC LIGHT" pitchFamily="2" charset="-127"/>
                <a:hlinkClick r:id="rId3"/>
              </a:rPr>
              <a:t>ISO | Sabermetrics Library</a:t>
            </a:r>
            <a:endParaRPr lang="en-US" altLang="ko-KR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9B58F-FB6C-F5F6-4798-F1A363DF0EC9}"/>
              </a:ext>
            </a:extLst>
          </p:cNvPr>
          <p:cNvSpPr txBox="1"/>
          <p:nvPr/>
        </p:nvSpPr>
        <p:spPr>
          <a:xfrm>
            <a:off x="-51214" y="2273845"/>
            <a:ext cx="3796612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KBO DIA GOTHIC LIGHT" pitchFamily="2" charset="-127"/>
                <a:ea typeface="KBO DIA GOTHIC LIGHT" pitchFamily="2" charset="-127"/>
              </a:rPr>
              <a:t>OBP (</a:t>
            </a:r>
            <a:r>
              <a:rPr lang="ko-KR" altLang="en-US" dirty="0" err="1">
                <a:latin typeface="KBO DIA GOTHIC LIGHT" pitchFamily="2" charset="-127"/>
                <a:ea typeface="KBO DIA GOTHIC LIGHT" pitchFamily="2" charset="-127"/>
              </a:rPr>
              <a:t>출루율</a:t>
            </a:r>
            <a:r>
              <a:rPr lang="en-US" altLang="ko-KR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marL="457200" algn="ctr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KBO DIA GOTHIC LIGHT" pitchFamily="2" charset="-127"/>
                <a:ea typeface="KBO DIA GOTHIC LIGHT" pitchFamily="2" charset="-127"/>
                <a:hlinkClick r:id="rId4"/>
              </a:rPr>
              <a:t>OBP | Sabermetrics Library</a:t>
            </a:r>
            <a:endParaRPr lang="en-US" altLang="ko-KR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CEB8F-C489-1C3A-5B92-407A4B5D72B9}"/>
              </a:ext>
            </a:extLst>
          </p:cNvPr>
          <p:cNvSpPr txBox="1"/>
          <p:nvPr/>
        </p:nvSpPr>
        <p:spPr>
          <a:xfrm>
            <a:off x="7100648" y="2273845"/>
            <a:ext cx="472005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20000"/>
              </a:lnSpc>
              <a:spcBef>
                <a:spcPts val="0"/>
              </a:spcBef>
            </a:pPr>
            <a:r>
              <a:rPr lang="en-US" altLang="ko-KR" dirty="0" err="1">
                <a:latin typeface="KBO DIA GOTHIC LIGHT" pitchFamily="2" charset="-127"/>
                <a:ea typeface="KBO DIA GOTHIC LIGHT" pitchFamily="2" charset="-127"/>
              </a:rPr>
              <a:t>wRC</a:t>
            </a:r>
            <a:r>
              <a:rPr lang="en-US" altLang="ko-KR" dirty="0">
                <a:latin typeface="KBO DIA GOTHIC LIGHT" pitchFamily="2" charset="-127"/>
                <a:ea typeface="KBO DIA GOTHIC LIGHT" pitchFamily="2" charset="-127"/>
              </a:rPr>
              <a:t>+ (</a:t>
            </a:r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조정 득점 </a:t>
            </a:r>
            <a:r>
              <a:rPr lang="ko-KR" altLang="en-US" dirty="0" err="1">
                <a:latin typeface="KBO DIA GOTHIC LIGHT" pitchFamily="2" charset="-127"/>
                <a:ea typeface="KBO DIA GOTHIC LIGHT" pitchFamily="2" charset="-127"/>
              </a:rPr>
              <a:t>창출력</a:t>
            </a:r>
            <a:r>
              <a:rPr lang="en-US" altLang="ko-KR" dirty="0">
                <a:latin typeface="KBO DIA GOTHIC LIGHT" pitchFamily="2" charset="-127"/>
                <a:ea typeface="KBO DIA GOTHIC LIGHT" pitchFamily="2" charset="-127"/>
              </a:rPr>
              <a:t>)</a:t>
            </a:r>
            <a:r>
              <a:rPr lang="en-US" altLang="ko-KR" dirty="0">
                <a:latin typeface="KBO DIA GOTHIC LIGHT" pitchFamily="2" charset="-127"/>
                <a:ea typeface="KBO DIA GOTHIC LIGHT" pitchFamily="2" charset="-127"/>
                <a:hlinkClick r:id="rId5"/>
              </a:rPr>
              <a:t> </a:t>
            </a:r>
            <a:br>
              <a:rPr lang="en-US" altLang="ko-KR" dirty="0">
                <a:latin typeface="KBO DIA GOTHIC LIGHT" pitchFamily="2" charset="-127"/>
                <a:ea typeface="KBO DIA GOTHIC LIGHT" pitchFamily="2" charset="-127"/>
                <a:hlinkClick r:id="rId5"/>
              </a:rPr>
            </a:br>
            <a:r>
              <a:rPr lang="en-US" altLang="ko-KR" dirty="0">
                <a:latin typeface="KBO DIA GOTHIC LIGHT" pitchFamily="2" charset="-127"/>
                <a:ea typeface="KBO DIA GOTHIC LIGHT" pitchFamily="2" charset="-127"/>
                <a:hlinkClick r:id="rId5"/>
              </a:rPr>
              <a:t>wRC and wRC+ | Sabermetrics Library</a:t>
            </a:r>
            <a:endParaRPr lang="en-US" altLang="ko-KR" dirty="0"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8" name="그림 15">
            <a:extLst>
              <a:ext uri="{FF2B5EF4-FFF2-40B4-BE49-F238E27FC236}">
                <a16:creationId xmlns:a16="http://schemas.microsoft.com/office/drawing/2014/main" id="{340437E2-AFA6-04CD-DAAF-AE1487C6E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440" y="3048243"/>
            <a:ext cx="4660928" cy="1690729"/>
          </a:xfrm>
          <a:prstGeom prst="rect">
            <a:avLst/>
          </a:prstGeom>
        </p:spPr>
      </p:pic>
      <p:pic>
        <p:nvPicPr>
          <p:cNvPr id="9" name="그림 17">
            <a:extLst>
              <a:ext uri="{FF2B5EF4-FFF2-40B4-BE49-F238E27FC236}">
                <a16:creationId xmlns:a16="http://schemas.microsoft.com/office/drawing/2014/main" id="{0FB440C0-B755-1CD7-FD39-77267D37D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158" y="3048243"/>
            <a:ext cx="1711782" cy="1818256"/>
          </a:xfrm>
          <a:prstGeom prst="rect">
            <a:avLst/>
          </a:prstGeom>
        </p:spPr>
      </p:pic>
      <p:pic>
        <p:nvPicPr>
          <p:cNvPr id="10" name="그림 19">
            <a:extLst>
              <a:ext uri="{FF2B5EF4-FFF2-40B4-BE49-F238E27FC236}">
                <a16:creationId xmlns:a16="http://schemas.microsoft.com/office/drawing/2014/main" id="{93F19CE5-8E6B-38C8-A855-AAD2E9EF4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632" y="3122627"/>
            <a:ext cx="3796612" cy="13834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878A08-9767-1B59-154D-01FD140A459F}"/>
              </a:ext>
            </a:extLst>
          </p:cNvPr>
          <p:cNvSpPr txBox="1"/>
          <p:nvPr/>
        </p:nvSpPr>
        <p:spPr>
          <a:xfrm>
            <a:off x="0" y="530840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spcBef>
                <a:spcPts val="0"/>
              </a:spcBef>
            </a:pPr>
            <a:r>
              <a:rPr lang="en-US" altLang="ko-KR" i="1" dirty="0">
                <a:latin typeface="KBO DIA GOTHIC LIGHT" pitchFamily="2" charset="-127"/>
                <a:ea typeface="KBO DIA GOTHIC LIGHT" pitchFamily="2" charset="-127"/>
              </a:rPr>
              <a:t>* </a:t>
            </a:r>
            <a:r>
              <a:rPr lang="ko-KR" altLang="en-US" i="1" dirty="0">
                <a:latin typeface="KBO DIA GOTHIC LIGHT" pitchFamily="2" charset="-127"/>
                <a:ea typeface="KBO DIA GOTHIC LIGHT" pitchFamily="2" charset="-127"/>
              </a:rPr>
              <a:t>참고</a:t>
            </a:r>
            <a:r>
              <a:rPr lang="en-US" altLang="ko-KR" i="1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i="1" dirty="0">
                <a:latin typeface="KBO DIA GOTHIC LIGHT" pitchFamily="2" charset="-127"/>
                <a:ea typeface="KBO DIA GOTHIC LIGHT" pitchFamily="2" charset="-127"/>
              </a:rPr>
              <a:t> 각 표는 기록</a:t>
            </a:r>
            <a:r>
              <a:rPr lang="en-US" altLang="ko-KR" i="1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i="1" dirty="0" err="1">
                <a:latin typeface="KBO DIA GOTHIC LIGHT" pitchFamily="2" charset="-127"/>
                <a:ea typeface="KBO DIA GOTHIC LIGHT" pitchFamily="2" charset="-127"/>
              </a:rPr>
              <a:t>스탯</a:t>
            </a:r>
            <a:r>
              <a:rPr lang="en-US" altLang="ko-KR" i="1" dirty="0">
                <a:latin typeface="KBO DIA GOTHIC LIGHT" pitchFamily="2" charset="-127"/>
                <a:ea typeface="KBO DIA GOTHIC LIGHT" pitchFamily="2" charset="-127"/>
              </a:rPr>
              <a:t>)</a:t>
            </a:r>
            <a:r>
              <a:rPr lang="ko-KR" altLang="en-US" i="1" dirty="0">
                <a:latin typeface="KBO DIA GOTHIC LIGHT" pitchFamily="2" charset="-127"/>
                <a:ea typeface="KBO DIA GOTHIC LIGHT" pitchFamily="2" charset="-127"/>
              </a:rPr>
              <a:t> 별 수치에 따라 대략적인 평가를 내릴 수 있는 지표입니다</a:t>
            </a:r>
            <a:r>
              <a:rPr lang="en-US" altLang="ko-KR" i="1" dirty="0">
                <a:latin typeface="KBO DIA GOTHIC LIGHT" pitchFamily="2" charset="-127"/>
                <a:ea typeface="KBO DIA GOTHIC LIGHT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7653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C37A5-1975-0AA3-048D-BA7D6C24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4AE21-6D21-75F4-04E7-2A031CB9CF6C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기각된 가설의 세부 내용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94995-034C-0820-DF4F-8B98F1FCFB79}"/>
              </a:ext>
            </a:extLst>
          </p:cNvPr>
          <p:cNvSpPr txBox="1"/>
          <p:nvPr/>
        </p:nvSpPr>
        <p:spPr>
          <a:xfrm>
            <a:off x="463240" y="1219975"/>
            <a:ext cx="1082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센터라인과 비센터라인 포지션의 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FA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계약 연평균 금액 차이가 뚜렷하다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.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2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(</a:t>
            </a:r>
            <a:r>
              <a:rPr lang="ko-KR" altLang="en-US" sz="2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기각</a:t>
            </a:r>
            <a:r>
              <a:rPr lang="en-US" altLang="ko-KR" sz="2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  <a:endParaRPr lang="ko-KR" altLang="en-US" sz="16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B27923-12E7-91A3-D582-31C2141A167A}"/>
              </a:ext>
            </a:extLst>
          </p:cNvPr>
          <p:cNvSpPr txBox="1">
            <a:spLocks/>
          </p:cNvSpPr>
          <p:nvPr/>
        </p:nvSpPr>
        <p:spPr>
          <a:xfrm>
            <a:off x="719430" y="4517383"/>
            <a:ext cx="10309411" cy="22905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센터라인 포지션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: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SS(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유격수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),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2B(2</a:t>
            </a:r>
            <a:r>
              <a:rPr lang="ko-KR" altLang="en-US" sz="1600" dirty="0" err="1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루수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),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CF(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중견수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),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C(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포수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4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년 누적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WAR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에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따라 구간을 구분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상위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25%: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고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WAR 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구간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25%~75%: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중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WAR 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구간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하위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25%: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저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WAR 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구간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)</a:t>
            </a:r>
            <a:endParaRPr lang="en-US" altLang="ko-KR" sz="8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결과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어느 성적 구간에서도 유격수가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3</a:t>
            </a:r>
            <a:r>
              <a:rPr lang="ko-KR" altLang="en-US" sz="1200" dirty="0" err="1">
                <a:latin typeface="KBO DIA GOTHIC LIGHT" pitchFamily="2" charset="-127"/>
                <a:ea typeface="KBO DIA GOTHIC LIGHT" pitchFamily="2" charset="-127"/>
              </a:rPr>
              <a:t>루수를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앞서지 못했음</a:t>
            </a:r>
            <a:endParaRPr lang="en-US" altLang="ko-KR" sz="12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어느 성적 구간에서도 중견수가 우익수를 앞서지 못했음</a:t>
            </a:r>
            <a:endParaRPr lang="en-US" altLang="ko-KR" sz="12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성적 구간의 구분이 없는 전체 분포의 경우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수비 기여가 없는 지명타자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(DH)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가 </a:t>
            </a:r>
            <a:r>
              <a:rPr lang="ko-KR" altLang="en-US" sz="1200" u="sng" dirty="0">
                <a:latin typeface="KBO DIA GOTHIC LIGHT" pitchFamily="2" charset="-127"/>
                <a:ea typeface="KBO DIA GOTHIC LIGHT" pitchFamily="2" charset="-127"/>
              </a:rPr>
              <a:t>포수를 제외한 센터라인보다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연평균 계약금액이 높음</a:t>
            </a:r>
            <a:endParaRPr lang="en-US" altLang="ko-KR" sz="12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분석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각 구단이 수비가 중요한 포지션인 센터라인보다  타격이 중요한 좌익수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우익수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3</a:t>
            </a:r>
            <a:r>
              <a:rPr lang="ko-KR" altLang="en-US" sz="1200" dirty="0" err="1">
                <a:latin typeface="KBO DIA GOTHIC LIGHT" pitchFamily="2" charset="-127"/>
                <a:ea typeface="KBO DIA GOTHIC LIGHT" pitchFamily="2" charset="-127"/>
              </a:rPr>
              <a:t>루수에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더 큰 투자를 하고 있는 것으로 보임</a:t>
            </a:r>
            <a:b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           따라서 </a:t>
            </a:r>
            <a:r>
              <a:rPr lang="en-US" altLang="ko-KR" sz="12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KBO</a:t>
            </a:r>
            <a:r>
              <a:rPr lang="ko-KR" altLang="en-US" sz="12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시장은 타격에 더 큰 가치를 부여하고 있는 것을 알 수 있음</a:t>
            </a:r>
            <a:endParaRPr lang="en-US" altLang="ko-KR" sz="12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22636C-533B-80DF-FF68-86C2986D2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52" y="1789214"/>
            <a:ext cx="2813319" cy="2613260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7A6669A-D097-C094-AE9D-E74F5478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5F27C-F9EE-F96A-10B6-D9D6512A5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40" y="1789214"/>
            <a:ext cx="2813319" cy="2632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E3055-2223-2292-5E2D-B1CE2BA85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728" y="1814289"/>
            <a:ext cx="2813319" cy="2563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BA35C1-B9C3-931E-F526-80B14A3E7693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31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9D409-A5B4-449A-9D36-C82A1D9A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BE701B-DF4A-7522-5D59-728212B26F4B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기각된 가설의 세부 내용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6015D-D81F-7A17-CE84-75421663B8BF}"/>
              </a:ext>
            </a:extLst>
          </p:cNvPr>
          <p:cNvSpPr txBox="1"/>
          <p:nvPr/>
        </p:nvSpPr>
        <p:spPr>
          <a:xfrm>
            <a:off x="463240" y="1219975"/>
            <a:ext cx="1126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FA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선수가 되어 연봉이 오른 선수의 경우 차기 년도 성적이 좋다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. </a:t>
            </a:r>
            <a:r>
              <a:rPr lang="en-US" altLang="ko-KR" sz="2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(</a:t>
            </a:r>
            <a:r>
              <a:rPr lang="ko-KR" altLang="en-US" sz="2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기각</a:t>
            </a:r>
            <a:r>
              <a:rPr lang="en-US" altLang="ko-KR" sz="2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  <a:endParaRPr lang="ko-KR" altLang="en-US" sz="16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4EE9E-8089-1745-6C0F-C717132C2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6" y="1939590"/>
            <a:ext cx="5323757" cy="4526787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8AA2C7A0-435C-58F5-797A-14D7C17FF18F}"/>
              </a:ext>
            </a:extLst>
          </p:cNvPr>
          <p:cNvSpPr txBox="1">
            <a:spLocks/>
          </p:cNvSpPr>
          <p:nvPr/>
        </p:nvSpPr>
        <p:spPr>
          <a:xfrm>
            <a:off x="6786915" y="3238270"/>
            <a:ext cx="5157787" cy="32281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성적 판단 지표 설정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투수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ERA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평균자책점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), FIP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수비 무관 평균자책점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), 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종합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WAR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야수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종합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WAR</a:t>
            </a:r>
          </a:p>
          <a:p>
            <a:pPr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투수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야수 모두 성적과 관련하여 귀무가설 채택</a:t>
            </a: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“FA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선수가 되어 연봉이 오른 선수의 경우 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차기년도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성적이 좋을 것이다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”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라는 가설 기각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이유 분석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금액이 오른 선수의 경우 성적을 제외한 여러 복합 요인들이 있을 것</a:t>
            </a:r>
            <a:b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에이전시</a:t>
            </a:r>
            <a:endParaRPr lang="en-US" altLang="ko-KR" sz="12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따라서 이로 인해 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 금액이 예상보다 오르게 될 것</a:t>
            </a:r>
            <a:endParaRPr lang="en-US" altLang="ko-KR" sz="12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또한 각 해 별로 컨디션에 따라 성적이 달라질 가능성 농후</a:t>
            </a:r>
            <a:b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200" dirty="0">
                <a:latin typeface="KBO DIA GOTHIC LIGHT" pitchFamily="2" charset="-127"/>
                <a:ea typeface="KBO DIA GOTHIC LIGHT" pitchFamily="2" charset="-127"/>
              </a:rPr>
              <a:t>부상으로 인한 시즌 아웃 등 포함</a:t>
            </a:r>
            <a:r>
              <a:rPr lang="en-US" altLang="ko-KR" sz="1200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30E60-509B-6FF7-AAB9-B49E8D3B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7BD51-78AF-5D2D-7711-E05BF2886DE0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9" name="Picture 8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9D6E9190-7747-60BA-5F9F-A6F3FC551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15" y="2006370"/>
            <a:ext cx="419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71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1915-4F28-D222-CC2F-2261F93C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152A6B-DA71-5961-6F4D-0EEA1D1D8F0B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1CD5F-B254-D80B-13F0-E7D34B19A747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4)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계약 예측 모델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FFF78-F106-0C48-607E-2F4016D9FA1C}"/>
              </a:ext>
            </a:extLst>
          </p:cNvPr>
          <p:cNvSpPr txBox="1"/>
          <p:nvPr/>
        </p:nvSpPr>
        <p:spPr>
          <a:xfrm>
            <a:off x="463240" y="635200"/>
            <a:ext cx="114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선수 </a:t>
            </a:r>
            <a:r>
              <a:rPr lang="ko-KR" altLang="en-US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계약년도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및 계약금 예측 모델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–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 실제 결과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(</a:t>
            </a:r>
            <a:r>
              <a:rPr lang="ko-KR" altLang="en-US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머신러닝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)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8728D9-AA68-BFD0-C7E6-C5BA0EA27117}"/>
              </a:ext>
            </a:extLst>
          </p:cNvPr>
          <p:cNvSpPr txBox="1">
            <a:spLocks/>
          </p:cNvSpPr>
          <p:nvPr/>
        </p:nvSpPr>
        <p:spPr>
          <a:xfrm>
            <a:off x="0" y="1295395"/>
            <a:ext cx="6132513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u="sng" dirty="0" err="1">
                <a:latin typeface="KBO DIA GOTHIC MEDIUM" pitchFamily="2" charset="-127"/>
                <a:ea typeface="KBO DIA GOTHIC MEDIUM" pitchFamily="2" charset="-127"/>
              </a:rPr>
              <a:t>XGBoost</a:t>
            </a:r>
            <a:endParaRPr lang="en-KR" sz="24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D76836-A5C1-28A2-5C0B-16C32A29DECD}"/>
              </a:ext>
            </a:extLst>
          </p:cNvPr>
          <p:cNvSpPr txBox="1">
            <a:spLocks/>
          </p:cNvSpPr>
          <p:nvPr/>
        </p:nvSpPr>
        <p:spPr>
          <a:xfrm>
            <a:off x="6172200" y="1295395"/>
            <a:ext cx="6019800" cy="82391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u="sng" dirty="0" err="1">
                <a:latin typeface="KBO DIA GOTHIC MEDIUM" pitchFamily="2" charset="-127"/>
                <a:ea typeface="KBO DIA GOTHIC MEDIUM" pitchFamily="2" charset="-127"/>
              </a:rPr>
              <a:t>RandomForest</a:t>
            </a:r>
            <a:endParaRPr lang="en-KR" sz="14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475BB3-AF34-30A7-FABB-8BAD8382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64" y="2005012"/>
            <a:ext cx="3143250" cy="1752600"/>
          </a:xfrm>
          <a:prstGeom prst="rect">
            <a:avLst/>
          </a:prstGeom>
        </p:spPr>
      </p:pic>
      <p:pic>
        <p:nvPicPr>
          <p:cNvPr id="16" name="Picture 1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1919E56B-9BD5-3758-884C-4E109B877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91" y="4205397"/>
            <a:ext cx="3143250" cy="2316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DF5A47-FC6D-E43F-040F-7D8DD91D07C7}"/>
              </a:ext>
            </a:extLst>
          </p:cNvPr>
          <p:cNvSpPr txBox="1"/>
          <p:nvPr/>
        </p:nvSpPr>
        <p:spPr>
          <a:xfrm>
            <a:off x="2256677" y="3789410"/>
            <a:ext cx="10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야수 예측</a:t>
            </a:r>
            <a:endParaRPr lang="en-KR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5631EC-3D0C-AB98-EF72-95447797B2AA}"/>
              </a:ext>
            </a:extLst>
          </p:cNvPr>
          <p:cNvSpPr txBox="1"/>
          <p:nvPr/>
        </p:nvSpPr>
        <p:spPr>
          <a:xfrm>
            <a:off x="2213864" y="649668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투수 예측</a:t>
            </a:r>
            <a:endParaRPr lang="en-KR" dirty="0"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166D3F-F1C8-E4E9-065B-F056423C6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23" y="2005011"/>
            <a:ext cx="3233331" cy="1784399"/>
          </a:xfrm>
          <a:prstGeom prst="rect">
            <a:avLst/>
          </a:prstGeom>
        </p:spPr>
      </p:pic>
      <p:pic>
        <p:nvPicPr>
          <p:cNvPr id="23" name="Picture 2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6F541941-23AF-0056-D848-821BA4E17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2" y="4203022"/>
            <a:ext cx="3233331" cy="23167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C883197-402C-2EB3-DB97-03280BD91797}"/>
              </a:ext>
            </a:extLst>
          </p:cNvPr>
          <p:cNvSpPr txBox="1"/>
          <p:nvPr/>
        </p:nvSpPr>
        <p:spPr>
          <a:xfrm>
            <a:off x="8458783" y="3757612"/>
            <a:ext cx="10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야수 예측</a:t>
            </a:r>
            <a:endParaRPr lang="en-KR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C6144-1624-6248-DBEA-A18BBF996FA3}"/>
              </a:ext>
            </a:extLst>
          </p:cNvPr>
          <p:cNvSpPr txBox="1"/>
          <p:nvPr/>
        </p:nvSpPr>
        <p:spPr>
          <a:xfrm>
            <a:off x="8458783" y="648866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투수 예측</a:t>
            </a:r>
            <a:endParaRPr lang="en-KR" dirty="0">
              <a:latin typeface="KBO DIA GOTHIC LIGHT" pitchFamily="2" charset="-127"/>
              <a:ea typeface="KBO DIA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0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21B1A-0402-CD64-F2B8-21961FEE8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61BED8-008C-1B9B-A2A4-60CE63E1F0AA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1AD8E-C923-0BDD-EA5A-FD2866530779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4)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latin typeface="KBO DIA GOTHIC LIGHT" pitchFamily="2" charset="-127"/>
                <a:ea typeface="KBO DIA GOTHIC LIGHT" pitchFamily="2" charset="-127"/>
              </a:rPr>
              <a:t>계약 예측 모델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08078E-646A-CCEF-BEA1-EA5C5A1390BD}"/>
              </a:ext>
            </a:extLst>
          </p:cNvPr>
          <p:cNvSpPr txBox="1"/>
          <p:nvPr/>
        </p:nvSpPr>
        <p:spPr>
          <a:xfrm>
            <a:off x="463240" y="635200"/>
            <a:ext cx="114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선수 </a:t>
            </a:r>
            <a:r>
              <a:rPr lang="ko-KR" altLang="en-US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계약년도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및 계약금 예측 모델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–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 실제 결과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(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딥러닝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)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pic>
        <p:nvPicPr>
          <p:cNvPr id="4" name="Picture 3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97EB73E9-07A7-F0A2-4C5C-7004D65A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65" y="1879114"/>
            <a:ext cx="2684540" cy="191344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33C3E1-FA65-60CA-4BC2-72DBD026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91" y="4130166"/>
            <a:ext cx="2698076" cy="2411492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631BC62-4DA4-BF4B-F736-E7642B60994B}"/>
              </a:ext>
            </a:extLst>
          </p:cNvPr>
          <p:cNvSpPr txBox="1">
            <a:spLocks/>
          </p:cNvSpPr>
          <p:nvPr/>
        </p:nvSpPr>
        <p:spPr>
          <a:xfrm>
            <a:off x="0" y="1295395"/>
            <a:ext cx="6132513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u="sng" dirty="0">
                <a:latin typeface="KBO DIA GOTHIC MEDIUM" pitchFamily="2" charset="-127"/>
                <a:ea typeface="KBO DIA GOTHIC MEDIUM" pitchFamily="2" charset="-127"/>
              </a:rPr>
              <a:t>Adam</a:t>
            </a:r>
            <a:endParaRPr lang="en-KR" sz="24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A789CF6-C898-4029-5704-F0C05D0A8616}"/>
              </a:ext>
            </a:extLst>
          </p:cNvPr>
          <p:cNvSpPr txBox="1">
            <a:spLocks/>
          </p:cNvSpPr>
          <p:nvPr/>
        </p:nvSpPr>
        <p:spPr>
          <a:xfrm>
            <a:off x="6172200" y="1295395"/>
            <a:ext cx="6019800" cy="82391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u="sng" dirty="0">
                <a:latin typeface="KBO DIA GOTHIC MEDIUM" pitchFamily="2" charset="-127"/>
                <a:ea typeface="KBO DIA GOTHIC MEDIUM" pitchFamily="2" charset="-127"/>
              </a:rPr>
              <a:t>RMSprop</a:t>
            </a:r>
            <a:endParaRPr lang="en-KR" sz="14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pic>
        <p:nvPicPr>
          <p:cNvPr id="16" name="Picture 1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171C2418-63C9-936C-E424-51BDC7E42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78" y="4065491"/>
            <a:ext cx="2684541" cy="2427215"/>
          </a:xfrm>
          <a:prstGeom prst="rect">
            <a:avLst/>
          </a:prstGeom>
        </p:spPr>
      </p:pic>
      <p:pic>
        <p:nvPicPr>
          <p:cNvPr id="14" name="Picture 13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6E81CEE1-71C8-3A89-C588-F9A8D8602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78" y="1942127"/>
            <a:ext cx="2684540" cy="18323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C3D821-F781-F39D-ED67-C7D0407439C9}"/>
              </a:ext>
            </a:extLst>
          </p:cNvPr>
          <p:cNvSpPr txBox="1"/>
          <p:nvPr/>
        </p:nvSpPr>
        <p:spPr>
          <a:xfrm>
            <a:off x="2508405" y="3760834"/>
            <a:ext cx="10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야수 예측</a:t>
            </a:r>
            <a:endParaRPr lang="en-KR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7FEFE-EBAC-1D50-F2F6-950168B4D280}"/>
              </a:ext>
            </a:extLst>
          </p:cNvPr>
          <p:cNvSpPr txBox="1"/>
          <p:nvPr/>
        </p:nvSpPr>
        <p:spPr>
          <a:xfrm>
            <a:off x="2465592" y="6468104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투수 예측</a:t>
            </a:r>
            <a:endParaRPr lang="en-KR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20093-E9D6-D384-5D31-4974D5AD37B2}"/>
              </a:ext>
            </a:extLst>
          </p:cNvPr>
          <p:cNvSpPr txBox="1"/>
          <p:nvPr/>
        </p:nvSpPr>
        <p:spPr>
          <a:xfrm>
            <a:off x="8643760" y="3729036"/>
            <a:ext cx="10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야수 예측</a:t>
            </a:r>
            <a:endParaRPr lang="en-KR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72E5EA-AA1E-C10B-FF98-3F49813379E1}"/>
              </a:ext>
            </a:extLst>
          </p:cNvPr>
          <p:cNvSpPr txBox="1"/>
          <p:nvPr/>
        </p:nvSpPr>
        <p:spPr>
          <a:xfrm>
            <a:off x="8643760" y="643857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DIA GOTHIC LIGHT" pitchFamily="2" charset="-127"/>
                <a:ea typeface="KBO DIA GOTHIC LIGHT" pitchFamily="2" charset="-127"/>
              </a:rPr>
              <a:t>투수 예측</a:t>
            </a:r>
            <a:endParaRPr lang="en-KR" dirty="0">
              <a:latin typeface="KBO DIA GOTHIC LIGHT" pitchFamily="2" charset="-127"/>
              <a:ea typeface="KBO DIA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953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3810D-5897-8EB3-3FA1-0ACE3593D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8DF4B0F-0667-F01A-6B11-F24BD0BA317B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모델링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SHAP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비교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-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</a:t>
            </a:r>
            <a:r>
              <a:rPr lang="en-US" altLang="ko-KR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XGboost</a:t>
            </a:r>
            <a:endParaRPr lang="en-US" altLang="ko-KR" sz="32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9EC11-2F27-9980-EEAD-39F4088A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53D03-332A-5178-1549-691253004AE0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4" name="Picture 3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B87F0FB3-C0B1-AF75-3AA7-DF8C427C8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0" y="1301688"/>
            <a:ext cx="2711461" cy="2590528"/>
          </a:xfrm>
          <a:prstGeom prst="rect">
            <a:avLst/>
          </a:prstGeom>
        </p:spPr>
      </p:pic>
      <p:pic>
        <p:nvPicPr>
          <p:cNvPr id="8" name="Picture 7" descr="A graph with blue and white text&#10;&#10;AI-generated content may be incorrect.">
            <a:extLst>
              <a:ext uri="{FF2B5EF4-FFF2-40B4-BE49-F238E27FC236}">
                <a16:creationId xmlns:a16="http://schemas.microsoft.com/office/drawing/2014/main" id="{D0E1637D-D797-F1F6-4CC2-B5BC4EFF3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0" y="3978743"/>
            <a:ext cx="2711461" cy="2677736"/>
          </a:xfrm>
          <a:prstGeom prst="rect">
            <a:avLst/>
          </a:prstGeom>
        </p:spPr>
      </p:pic>
      <p:pic>
        <p:nvPicPr>
          <p:cNvPr id="12" name="Picture 11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F3BD0110-B198-B669-0C88-36CF91728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73" y="1271165"/>
            <a:ext cx="3594856" cy="2590528"/>
          </a:xfrm>
          <a:prstGeom prst="rect">
            <a:avLst/>
          </a:prstGeom>
        </p:spPr>
      </p:pic>
      <p:pic>
        <p:nvPicPr>
          <p:cNvPr id="14" name="Picture 13" descr="A graph with blue and white bars&#10;&#10;AI-generated content may be incorrect.">
            <a:extLst>
              <a:ext uri="{FF2B5EF4-FFF2-40B4-BE49-F238E27FC236}">
                <a16:creationId xmlns:a16="http://schemas.microsoft.com/office/drawing/2014/main" id="{B44E70EF-3FA8-9036-7687-3C115947D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78743"/>
            <a:ext cx="3913001" cy="2677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F6A9B5-AE84-B203-5E8B-0373CAC9BBED}"/>
              </a:ext>
            </a:extLst>
          </p:cNvPr>
          <p:cNvSpPr txBox="1"/>
          <p:nvPr/>
        </p:nvSpPr>
        <p:spPr>
          <a:xfrm>
            <a:off x="4029076" y="22915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야수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분류 예측</a:t>
            </a:r>
            <a:endParaRPr lang="en-KR" sz="14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1286E2-CAB2-67B9-614A-899E414E586A}"/>
              </a:ext>
            </a:extLst>
          </p:cNvPr>
          <p:cNvSpPr txBox="1"/>
          <p:nvPr/>
        </p:nvSpPr>
        <p:spPr>
          <a:xfrm>
            <a:off x="4029075" y="5009834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야수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회귀 예측</a:t>
            </a:r>
            <a:endParaRPr lang="en-KR" sz="14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DD831-0B75-E538-0DFC-84668CE058F4}"/>
              </a:ext>
            </a:extLst>
          </p:cNvPr>
          <p:cNvSpPr txBox="1"/>
          <p:nvPr/>
        </p:nvSpPr>
        <p:spPr>
          <a:xfrm>
            <a:off x="10209549" y="22915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투수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분류 예측</a:t>
            </a:r>
            <a:endParaRPr lang="en-KR" sz="14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4D406-2720-8EF2-2D30-3A2C245B0D25}"/>
              </a:ext>
            </a:extLst>
          </p:cNvPr>
          <p:cNvSpPr txBox="1"/>
          <p:nvPr/>
        </p:nvSpPr>
        <p:spPr>
          <a:xfrm>
            <a:off x="10209548" y="5009834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투수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회귀 예측</a:t>
            </a:r>
            <a:endParaRPr lang="en-KR" sz="1400" dirty="0">
              <a:latin typeface="KBO DIA GOTHIC LIGHT" pitchFamily="2" charset="-127"/>
              <a:ea typeface="KBO DIA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873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B8646-79F5-9AFD-9AA4-2DD12DD77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8DE8404A-258F-625E-AC61-692DDC310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5" y="1503208"/>
            <a:ext cx="4828110" cy="48823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FA85CE-2FE9-B877-BF34-7C4ADD297362}"/>
              </a:ext>
            </a:extLst>
          </p:cNvPr>
          <p:cNvSpPr txBox="1"/>
          <p:nvPr/>
        </p:nvSpPr>
        <p:spPr>
          <a:xfrm>
            <a:off x="463240" y="635200"/>
            <a:ext cx="11728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모델링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SHAP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비교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–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</a:t>
            </a:r>
            <a:r>
              <a:rPr lang="en-US" altLang="ko-KR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RandomForest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(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야수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vs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투수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299C8-97DF-6223-F7EB-270B6F7B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7BBF3-4A1A-3D53-7D08-C56B03DB335C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C1BCC-9F23-FCA0-7CA2-D3D126D2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557" y="2214654"/>
            <a:ext cx="5889161" cy="42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65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3B746-921F-1D48-3A48-BEC0C420E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4B558C-454C-8E69-A990-16C6995554C2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모델링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SHAP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비교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-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Adam(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야수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vs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투수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6C517-2683-91F2-5A20-B8C40AF7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07D4C-1572-56DA-1B42-627D3D561F6C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7" name="Picture 6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80BF5BB2-62F3-F283-35CC-3356D1EA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38746"/>
            <a:ext cx="5753100" cy="4254500"/>
          </a:xfrm>
          <a:prstGeom prst="rect">
            <a:avLst/>
          </a:prstGeom>
        </p:spPr>
      </p:pic>
      <p:pic>
        <p:nvPicPr>
          <p:cNvPr id="10" name="Picture 9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C12EE9BA-AB47-B270-2E99-9F23CB0A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25" y="1738746"/>
            <a:ext cx="5727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3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B995D-8901-303B-38B9-B12DA8BC3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1CF6A8-D0EC-090F-5537-0BA1E5203CCF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Appendix.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모델링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SHAP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비교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-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RMSprop(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야수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vs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투수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249A-756D-0E13-6229-7E4587EA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D79AC-42A1-4C4C-A561-F8788C97CF7C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Appendix</a:t>
            </a:r>
            <a:endParaRPr lang="ko-KR" altLang="en-US" sz="1400" dirty="0">
              <a:solidFill>
                <a:srgbClr val="2C190A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4" name="Picture 3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461A7542-B1FF-55BD-E801-50DC3558C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687946"/>
            <a:ext cx="5664200" cy="4267200"/>
          </a:xfrm>
          <a:prstGeom prst="rect">
            <a:avLst/>
          </a:prstGeom>
        </p:spPr>
      </p:pic>
      <p:pic>
        <p:nvPicPr>
          <p:cNvPr id="8" name="Picture 7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FCD86C8A-7F35-8A8A-C349-2A0EBD1E8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7946"/>
            <a:ext cx="5765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4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FA381-7622-B352-113D-ABE5886D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C4011C-6F1B-2AD1-6DBE-E7CA1BFF6A47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1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 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A1868-EC06-78B3-94AA-14415E066BC8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프로젝트 배경 및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D5A19-3FD3-409A-BE47-00E278439136}"/>
              </a:ext>
            </a:extLst>
          </p:cNvPr>
          <p:cNvSpPr txBox="1"/>
          <p:nvPr/>
        </p:nvSpPr>
        <p:spPr>
          <a:xfrm>
            <a:off x="463241" y="635200"/>
            <a:ext cx="8985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프로젝트 배경 및 목적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2B595C2-0167-CFC6-7DD4-867C6F6DFF5F}"/>
              </a:ext>
            </a:extLst>
          </p:cNvPr>
          <p:cNvSpPr txBox="1">
            <a:spLocks/>
          </p:cNvSpPr>
          <p:nvPr/>
        </p:nvSpPr>
        <p:spPr>
          <a:xfrm>
            <a:off x="0" y="1681163"/>
            <a:ext cx="6096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u="sng" dirty="0">
                <a:latin typeface="KBO DIA GOTHIC MEDIUM" pitchFamily="2" charset="-127"/>
                <a:ea typeface="KBO DIA GOTHIC MEDIUM" pitchFamily="2" charset="-127"/>
              </a:rPr>
              <a:t>프로젝트 배경</a:t>
            </a:r>
            <a:endParaRPr lang="en-KR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5E3AE04-034A-8585-CA05-AD68A0FCC3A7}"/>
              </a:ext>
            </a:extLst>
          </p:cNvPr>
          <p:cNvSpPr txBox="1">
            <a:spLocks/>
          </p:cNvSpPr>
          <p:nvPr/>
        </p:nvSpPr>
        <p:spPr>
          <a:xfrm>
            <a:off x="6096000" y="1681163"/>
            <a:ext cx="6096000" cy="82391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u="sng" dirty="0">
                <a:latin typeface="KBO DIA GOTHIC MEDIUM" pitchFamily="2" charset="-127"/>
                <a:ea typeface="KBO DIA GOTHIC MEDIUM" pitchFamily="2" charset="-127"/>
              </a:rPr>
              <a:t>프로젝트 목적</a:t>
            </a:r>
            <a:endParaRPr lang="en-KR" sz="160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83090B-6073-A384-FEE6-B5854BA90A39}"/>
              </a:ext>
            </a:extLst>
          </p:cNvPr>
          <p:cNvGrpSpPr/>
          <p:nvPr/>
        </p:nvGrpSpPr>
        <p:grpSpPr>
          <a:xfrm>
            <a:off x="188433" y="2650374"/>
            <a:ext cx="5719134" cy="3507513"/>
            <a:chOff x="311217" y="2650374"/>
            <a:chExt cx="5719134" cy="35075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17F4107-3987-2036-6EE0-0D851530723B}"/>
                </a:ext>
              </a:extLst>
            </p:cNvPr>
            <p:cNvGrpSpPr/>
            <p:nvPr/>
          </p:nvGrpSpPr>
          <p:grpSpPr>
            <a:xfrm>
              <a:off x="311217" y="2650374"/>
              <a:ext cx="2047129" cy="3276680"/>
              <a:chOff x="311217" y="2650374"/>
              <a:chExt cx="2047129" cy="327668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00F482-F965-1C51-E8F9-1FD162B0D939}"/>
                  </a:ext>
                </a:extLst>
              </p:cNvPr>
              <p:cNvSpPr txBox="1"/>
              <p:nvPr/>
            </p:nvSpPr>
            <p:spPr>
              <a:xfrm>
                <a:off x="311217" y="4434338"/>
                <a:ext cx="2047129" cy="1492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매출로 이어지는 </a:t>
                </a:r>
                <a:br>
                  <a:rPr lang="en-US" altLang="ko-KR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</a:br>
                <a:r>
                  <a:rPr lang="ko-KR" altLang="en-US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야구경기</a:t>
                </a:r>
                <a:r>
                  <a:rPr lang="ko-KR" altLang="en-US" sz="16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</a:t>
                </a:r>
                <a:endParaRPr lang="en-US" altLang="ko-KR" sz="160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latin typeface="KBO DIA GOTHIC LIGHT" pitchFamily="2" charset="-127"/>
                  <a:ea typeface="KBO DIA GOTHIC LIGHT" pitchFamily="2" charset="-127"/>
                </a:endParaRPr>
              </a:p>
              <a:p>
                <a:pPr algn="ctr"/>
                <a:endParaRPr lang="en-US" altLang="ko-KR" sz="100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latin typeface="KBO DIA GOTHIC LIGHT" pitchFamily="2" charset="-127"/>
                  <a:ea typeface="KBO DIA GOTHIC LIGHT" pitchFamily="2" charset="-127"/>
                </a:endParaRPr>
              </a:p>
              <a:p>
                <a:pPr algn="ctr"/>
                <a:r>
                  <a:rPr lang="en-US" altLang="ko-KR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LG</a:t>
                </a:r>
                <a:r>
                  <a:rPr lang="ko-KR" altLang="en-US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</a:t>
                </a:r>
                <a:r>
                  <a:rPr lang="ko-KR" altLang="en-US" sz="900" dirty="0" err="1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트윈스</a:t>
                </a:r>
                <a:r>
                  <a:rPr lang="en-US" altLang="ko-KR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:</a:t>
                </a:r>
                <a:r>
                  <a:rPr lang="ko-KR" altLang="en-US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10</a:t>
                </a:r>
                <a:r>
                  <a:rPr lang="ko-KR" altLang="en-US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개 구단 중 유일하게</a:t>
                </a:r>
                <a:br>
                  <a:rPr lang="en-US" altLang="ko-KR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</a:br>
                <a:r>
                  <a:rPr lang="ko-KR" altLang="en-US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구장 입장 수익 </a:t>
                </a:r>
                <a:r>
                  <a:rPr lang="en-US" altLang="ko-KR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200</a:t>
                </a:r>
                <a:r>
                  <a:rPr lang="ko-KR" altLang="en-US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억 원을 달성</a:t>
                </a:r>
                <a:endParaRPr lang="en-US" altLang="ko-KR" sz="90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latin typeface="KBO DIA GOTHIC LIGHT" pitchFamily="2" charset="-127"/>
                  <a:ea typeface="KBO DIA GOTHIC LIGHT" pitchFamily="2" charset="-127"/>
                </a:endParaRPr>
              </a:p>
              <a:p>
                <a:pPr algn="ctr"/>
                <a:endParaRPr lang="en-US" altLang="ko-KR" sz="90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latin typeface="KBO DIA GOTHIC LIGHT" pitchFamily="2" charset="-127"/>
                  <a:ea typeface="KBO DIA GOTHIC LIGHT" pitchFamily="2" charset="-127"/>
                </a:endParaRPr>
              </a:p>
              <a:p>
                <a:pPr algn="ctr"/>
                <a:r>
                  <a:rPr lang="en-US" altLang="ko-KR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KIA </a:t>
                </a:r>
                <a:r>
                  <a:rPr lang="ko-KR" altLang="en-US" sz="900" dirty="0" err="1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타이거스</a:t>
                </a:r>
                <a:r>
                  <a:rPr lang="en-US" altLang="ko-KR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:</a:t>
                </a:r>
                <a:r>
                  <a:rPr lang="ko-KR" altLang="en-US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전년 대비 유니폼 등 </a:t>
                </a:r>
                <a:br>
                  <a:rPr lang="en-US" altLang="ko-KR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</a:br>
                <a:r>
                  <a:rPr lang="ko-KR" altLang="en-US" sz="900" dirty="0" err="1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굿즈</a:t>
                </a:r>
                <a:r>
                  <a:rPr lang="ko-KR" altLang="en-US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매출 </a:t>
                </a:r>
                <a:r>
                  <a:rPr lang="en-US" altLang="ko-KR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350%</a:t>
                </a:r>
                <a:r>
                  <a:rPr lang="ko-KR" altLang="en-US" sz="9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증가</a:t>
                </a:r>
                <a:endParaRPr lang="en-US" altLang="ko-KR" sz="90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latin typeface="KBO DIA GOTHIC LIGHT" pitchFamily="2" charset="-127"/>
                  <a:ea typeface="KBO DIA GOTHIC LIGHT" pitchFamily="2" charset="-127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45BE6DD-02D8-7988-4A33-AE2F852DC3AB}"/>
                  </a:ext>
                </a:extLst>
              </p:cNvPr>
              <p:cNvGrpSpPr/>
              <p:nvPr/>
            </p:nvGrpSpPr>
            <p:grpSpPr>
              <a:xfrm>
                <a:off x="586811" y="2650374"/>
                <a:ext cx="1495942" cy="1557251"/>
                <a:chOff x="1220288" y="2087109"/>
                <a:chExt cx="2661505" cy="2766618"/>
              </a:xfrm>
            </p:grpSpPr>
            <p:pic>
              <p:nvPicPr>
                <p:cNvPr id="40" name="Picture 4" descr="KIA 우승·두산 PS진출 확정 빅매치에 '망곰' 뜬다! 내친김에 ...">
                  <a:extLst>
                    <a:ext uri="{FF2B5EF4-FFF2-40B4-BE49-F238E27FC236}">
                      <a16:creationId xmlns:a16="http://schemas.microsoft.com/office/drawing/2014/main" id="{B1E43237-919D-07E2-8A6A-4C31B5959E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49" b="11215"/>
                <a:stretch/>
              </p:blipFill>
              <p:spPr bwMode="auto">
                <a:xfrm>
                  <a:off x="1220288" y="2087109"/>
                  <a:ext cx="2661505" cy="27666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순서도: 처리 6">
                  <a:extLst>
                    <a:ext uri="{FF2B5EF4-FFF2-40B4-BE49-F238E27FC236}">
                      <a16:creationId xmlns:a16="http://schemas.microsoft.com/office/drawing/2014/main" id="{15BBE9CD-CB2E-481F-3F33-CFA5509CC71C}"/>
                    </a:ext>
                  </a:extLst>
                </p:cNvPr>
                <p:cNvSpPr/>
                <p:nvPr/>
              </p:nvSpPr>
              <p:spPr>
                <a:xfrm>
                  <a:off x="1232989" y="2094944"/>
                  <a:ext cx="2648804" cy="2758783"/>
                </a:xfrm>
                <a:prstGeom prst="flowChartProcess">
                  <a:avLst/>
                </a:prstGeom>
                <a:gradFill>
                  <a:gsLst>
                    <a:gs pos="0">
                      <a:srgbClr val="818630">
                        <a:alpha val="19000"/>
                        <a:lumMod val="46000"/>
                      </a:srgbClr>
                    </a:gs>
                    <a:gs pos="100000">
                      <a:srgbClr val="081721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BO DIA GOTHIC LIGHT" pitchFamily="2" charset="-127"/>
                      <a:ea typeface="KBO DIA GOTHIC LIGHT" pitchFamily="2" charset="-127"/>
                    </a:rPr>
                    <a:t>시장 논리 존재</a:t>
                  </a: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E5E3DC-78E3-16A4-0E64-C74E447FC805}"/>
                </a:ext>
              </a:extLst>
            </p:cNvPr>
            <p:cNvGrpSpPr/>
            <p:nvPr/>
          </p:nvGrpSpPr>
          <p:grpSpPr>
            <a:xfrm>
              <a:off x="2019506" y="2650374"/>
              <a:ext cx="2479491" cy="3507513"/>
              <a:chOff x="1990661" y="2650374"/>
              <a:chExt cx="2479491" cy="35075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D5652A-FE2C-55A3-CA50-F5FB6B927FE7}"/>
                  </a:ext>
                </a:extLst>
              </p:cNvPr>
              <p:cNvSpPr txBox="1"/>
              <p:nvPr/>
            </p:nvSpPr>
            <p:spPr>
              <a:xfrm>
                <a:off x="1990661" y="4434338"/>
                <a:ext cx="2479491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타 스포츠에 비해</a:t>
                </a:r>
                <a:br>
                  <a:rPr lang="en-US" altLang="ko-KR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</a:br>
                <a:r>
                  <a:rPr lang="ko-KR" altLang="en-US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다양한 기록 존재</a:t>
                </a:r>
                <a:endParaRPr lang="en-US" altLang="ko-KR" dirty="0">
                  <a:ln>
                    <a:solidFill>
                      <a:srgbClr val="F9FAFD">
                        <a:alpha val="0"/>
                      </a:srgbClr>
                    </a:solidFill>
                  </a:ln>
                  <a:latin typeface="KBO DIA GOTHIC LIGHT" pitchFamily="2" charset="-127"/>
                  <a:ea typeface="KBO DIA GOTHIC LIGHT" pitchFamily="2" charset="-127"/>
                </a:endParaRPr>
              </a:p>
              <a:p>
                <a:pPr algn="ctr"/>
                <a:endParaRPr lang="en-US" altLang="ko-KR" sz="100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latin typeface="KBO DIA GOTHIC LIGHT" pitchFamily="2" charset="-127"/>
                  <a:ea typeface="KBO DIA GOTHIC LIGHT" pitchFamily="2" charset="-127"/>
                </a:endParaRPr>
              </a:p>
              <a:p>
                <a:pPr algn="ctr"/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ex)</a:t>
                </a:r>
                <a:r>
                  <a:rPr lang="ko-KR" altLang="en-US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</a:t>
                </a:r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KIA </a:t>
                </a:r>
                <a:r>
                  <a:rPr lang="ko-KR" altLang="en-US" sz="1000" dirty="0" err="1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김도영</a:t>
                </a:r>
                <a:b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</a:br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사이클링 히트 달성</a:t>
                </a:r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,</a:t>
                </a:r>
                <a:b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</a:br>
                <a:r>
                  <a:rPr lang="ko-KR" altLang="en-US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     </a:t>
                </a:r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최연소 </a:t>
                </a:r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30</a:t>
                </a:r>
                <a:r>
                  <a:rPr lang="ko-KR" altLang="en-US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홈런</a:t>
                </a:r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-30</a:t>
                </a:r>
                <a:r>
                  <a:rPr lang="ko-KR" altLang="en-US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도루</a:t>
                </a:r>
                <a:b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</a:br>
                <a:endParaRPr lang="en-US" altLang="ko-KR" sz="1000" dirty="0">
                  <a:ln>
                    <a:solidFill>
                      <a:srgbClr val="F9FAFD">
                        <a:alpha val="0"/>
                      </a:srgbClr>
                    </a:solidFill>
                  </a:ln>
                  <a:latin typeface="KBO DIA GOTHIC LIGHT" pitchFamily="2" charset="-127"/>
                  <a:ea typeface="KBO DIA GOTHIC LIGHT" pitchFamily="2" charset="-127"/>
                </a:endParaRPr>
              </a:p>
              <a:p>
                <a:pPr algn="ctr"/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ex)</a:t>
                </a:r>
                <a:r>
                  <a:rPr lang="ko-KR" altLang="en-US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  삼성 강민호</a:t>
                </a:r>
                <a:b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</a:br>
                <a:r>
                  <a:rPr lang="ko-KR" altLang="en-US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최다  경기 출장 </a:t>
                </a:r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(~</a:t>
                </a:r>
                <a:r>
                  <a:rPr lang="en-US" altLang="ko-KR" sz="1000" dirty="0" err="1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ing</a:t>
                </a:r>
                <a:r>
                  <a:rPr lang="en-US" altLang="ko-KR" sz="1000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)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D25B85C-17C4-E80B-B323-004C4ED7476B}"/>
                  </a:ext>
                </a:extLst>
              </p:cNvPr>
              <p:cNvGrpSpPr/>
              <p:nvPr/>
            </p:nvGrpSpPr>
            <p:grpSpPr>
              <a:xfrm>
                <a:off x="2486006" y="2650374"/>
                <a:ext cx="1488803" cy="1572157"/>
                <a:chOff x="4996373" y="1850835"/>
                <a:chExt cx="2635200" cy="2782737"/>
              </a:xfrm>
            </p:grpSpPr>
            <p:pic>
              <p:nvPicPr>
                <p:cNvPr id="43" name="Picture 6" descr="어딜 가도 파격시프트…KBO 기록실은 '비상 근무중' - 스포츠경향">
                  <a:extLst>
                    <a:ext uri="{FF2B5EF4-FFF2-40B4-BE49-F238E27FC236}">
                      <a16:creationId xmlns:a16="http://schemas.microsoft.com/office/drawing/2014/main" id="{74EB257D-424D-E5D4-72F3-011175FA40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1" r="23794" b="15979"/>
                <a:stretch/>
              </p:blipFill>
              <p:spPr bwMode="auto">
                <a:xfrm>
                  <a:off x="5004306" y="1854521"/>
                  <a:ext cx="2627267" cy="2779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순서도: 처리 20">
                  <a:extLst>
                    <a:ext uri="{FF2B5EF4-FFF2-40B4-BE49-F238E27FC236}">
                      <a16:creationId xmlns:a16="http://schemas.microsoft.com/office/drawing/2014/main" id="{E6C16C7D-1D1C-55AC-1D41-65E04946A891}"/>
                    </a:ext>
                  </a:extLst>
                </p:cNvPr>
                <p:cNvSpPr/>
                <p:nvPr/>
              </p:nvSpPr>
              <p:spPr>
                <a:xfrm>
                  <a:off x="4996373" y="1850835"/>
                  <a:ext cx="2635200" cy="2743200"/>
                </a:xfrm>
                <a:prstGeom prst="flowChartProcess">
                  <a:avLst/>
                </a:prstGeom>
                <a:gradFill>
                  <a:gsLst>
                    <a:gs pos="0">
                      <a:srgbClr val="818630">
                        <a:alpha val="19000"/>
                        <a:lumMod val="46000"/>
                      </a:srgbClr>
                    </a:gs>
                    <a:gs pos="100000">
                      <a:srgbClr val="081721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BO DIA GOTHIC LIGHT" pitchFamily="2" charset="-127"/>
                      <a:ea typeface="KBO DIA GOTHIC LIGHT" pitchFamily="2" charset="-127"/>
                    </a:rPr>
                    <a:t>기록의 스포츠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AF7690D-6426-F567-D2D4-F0DE61F4E513}"/>
                </a:ext>
              </a:extLst>
            </p:cNvPr>
            <p:cNvGrpSpPr/>
            <p:nvPr/>
          </p:nvGrpSpPr>
          <p:grpSpPr>
            <a:xfrm>
              <a:off x="4160156" y="2657232"/>
              <a:ext cx="1870195" cy="3133458"/>
              <a:chOff x="4160156" y="2657232"/>
              <a:chExt cx="1870195" cy="313345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4E976A3-CFCC-CBBB-CD91-552AC4F05191}"/>
                  </a:ext>
                </a:extLst>
              </p:cNvPr>
              <p:cNvGrpSpPr/>
              <p:nvPr/>
            </p:nvGrpSpPr>
            <p:grpSpPr>
              <a:xfrm>
                <a:off x="4347282" y="2657232"/>
                <a:ext cx="1495942" cy="1565299"/>
                <a:chOff x="8537521" y="1854522"/>
                <a:chExt cx="2655914" cy="2779051"/>
              </a:xfrm>
            </p:grpSpPr>
            <p:pic>
              <p:nvPicPr>
                <p:cNvPr id="38" name="Picture 2" descr="[서울=뉴시스] 김근수 기자 = 6일 오후 서울 송파구 잠실야구장에서 열린 2024 프로야구 준플레이오프 2차전 kt 위즈와 LG 트윈스의 경기에서 관중들이 열띤 응원을 펼치고 있다. 2024.10.06. ks@newsis.com">
                  <a:extLst>
                    <a:ext uri="{FF2B5EF4-FFF2-40B4-BE49-F238E27FC236}">
                      <a16:creationId xmlns:a16="http://schemas.microsoft.com/office/drawing/2014/main" id="{5258CA9F-727A-10DC-0382-2CF1A2CCA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24" r="17223"/>
                <a:stretch/>
              </p:blipFill>
              <p:spPr bwMode="auto">
                <a:xfrm>
                  <a:off x="8537521" y="1854522"/>
                  <a:ext cx="2655914" cy="2779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순서도: 처리 22">
                  <a:extLst>
                    <a:ext uri="{FF2B5EF4-FFF2-40B4-BE49-F238E27FC236}">
                      <a16:creationId xmlns:a16="http://schemas.microsoft.com/office/drawing/2014/main" id="{ED8200B8-F21E-E62A-5094-6D5C4DC30F78}"/>
                    </a:ext>
                  </a:extLst>
                </p:cNvPr>
                <p:cNvSpPr/>
                <p:nvPr/>
              </p:nvSpPr>
              <p:spPr>
                <a:xfrm>
                  <a:off x="8547393" y="1870642"/>
                  <a:ext cx="2636170" cy="2746810"/>
                </a:xfrm>
                <a:prstGeom prst="flowChartProcess">
                  <a:avLst/>
                </a:prstGeom>
                <a:gradFill>
                  <a:gsLst>
                    <a:gs pos="0">
                      <a:srgbClr val="818630">
                        <a:alpha val="19000"/>
                        <a:lumMod val="46000"/>
                      </a:srgb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BO DIA GOTHIC LIGHT" pitchFamily="2" charset="-127"/>
                      <a:ea typeface="KBO DIA GOTHIC LIGHT" pitchFamily="2" charset="-127"/>
                    </a:rPr>
                    <a:t>가장 높은 대중성</a:t>
                  </a: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3988CAE-6DF8-E295-D26B-5C2C31D34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601"/>
              <a:stretch/>
            </p:blipFill>
            <p:spPr>
              <a:xfrm>
                <a:off x="4160156" y="5205915"/>
                <a:ext cx="1870195" cy="58477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ADB06E-2316-CDAE-3E8C-AD2D1BCA36AB}"/>
                  </a:ext>
                </a:extLst>
              </p:cNvPr>
              <p:cNvSpPr txBox="1"/>
              <p:nvPr/>
            </p:nvSpPr>
            <p:spPr>
              <a:xfrm>
                <a:off x="4160156" y="4579741"/>
                <a:ext cx="1870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리그 </a:t>
                </a:r>
                <a:r>
                  <a:rPr lang="en-US" altLang="ko-KR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1</a:t>
                </a:r>
                <a:r>
                  <a:rPr lang="ko-KR" altLang="en-US" dirty="0">
                    <a:ln>
                      <a:solidFill>
                        <a:srgbClr val="F9FAFD">
                          <a:alpha val="0"/>
                        </a:srgbClr>
                      </a:solidFill>
                    </a:ln>
                    <a:latin typeface="KBO DIA GOTHIC LIGHT" pitchFamily="2" charset="-127"/>
                    <a:ea typeface="KBO DIA GOTHIC LIGHT" pitchFamily="2" charset="-127"/>
                  </a:rPr>
                  <a:t>천만 관중</a:t>
                </a:r>
                <a:endParaRPr lang="en-US" altLang="ko-KR" dirty="0">
                  <a:ln>
                    <a:solidFill>
                      <a:srgbClr val="F9FAFD">
                        <a:alpha val="0"/>
                      </a:srgbClr>
                    </a:solidFill>
                  </a:ln>
                  <a:latin typeface="KBO DIA GOTHIC LIGHT" pitchFamily="2" charset="-127"/>
                  <a:ea typeface="KBO DIA GOTHIC LIGHT" pitchFamily="2" charset="-127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9DEA03-BD6D-9F24-E1E6-C067A4F926F1}"/>
              </a:ext>
            </a:extLst>
          </p:cNvPr>
          <p:cNvGrpSpPr/>
          <p:nvPr/>
        </p:nvGrpSpPr>
        <p:grpSpPr>
          <a:xfrm>
            <a:off x="6974521" y="2665689"/>
            <a:ext cx="4401985" cy="584775"/>
            <a:chOff x="6680939" y="2650374"/>
            <a:chExt cx="4401985" cy="584775"/>
          </a:xfrm>
        </p:grpSpPr>
        <p:pic>
          <p:nvPicPr>
            <p:cNvPr id="13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79E74429-3962-ACE8-E3E0-D4E5E9CDD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39" y="2666548"/>
              <a:ext cx="552429" cy="55242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79BBDF-37F9-392C-F582-061B7E3CE5A9}"/>
                </a:ext>
              </a:extLst>
            </p:cNvPr>
            <p:cNvSpPr txBox="1"/>
            <p:nvPr/>
          </p:nvSpPr>
          <p:spPr>
            <a:xfrm>
              <a:off x="7363636" y="2650374"/>
              <a:ext cx="3719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성과 대비 과대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/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과소평가된 사례 분석을 통해 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en-US" sz="1600" dirty="0">
                  <a:latin typeface="KBO DIA GOTHIC LIGHT" pitchFamily="2" charset="-127"/>
                  <a:ea typeface="KBO DIA GOTHIC LIGHT" pitchFamily="2" charset="-127"/>
                </a:rPr>
                <a:t>FA 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시장의 비효율성 진단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A34015-D750-14E8-F149-E32135289431}"/>
              </a:ext>
            </a:extLst>
          </p:cNvPr>
          <p:cNvGrpSpPr/>
          <p:nvPr/>
        </p:nvGrpSpPr>
        <p:grpSpPr>
          <a:xfrm>
            <a:off x="6974521" y="3849563"/>
            <a:ext cx="4384351" cy="584775"/>
            <a:chOff x="6273166" y="4167235"/>
            <a:chExt cx="4384351" cy="584775"/>
          </a:xfrm>
        </p:grpSpPr>
        <p:pic>
          <p:nvPicPr>
            <p:cNvPr id="17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74F06B33-B0B4-BFC2-C928-25B5E72AB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166" y="4183409"/>
              <a:ext cx="552429" cy="55242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85A528-4B0E-9356-ED5E-D21C6FF570AE}"/>
                </a:ext>
              </a:extLst>
            </p:cNvPr>
            <p:cNvSpPr txBox="1"/>
            <p:nvPr/>
          </p:nvSpPr>
          <p:spPr>
            <a:xfrm>
              <a:off x="6955863" y="4167235"/>
              <a:ext cx="37016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리그 전체의 자원 배분 효율성을 높이기 위한 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데이터 기반 의사결정 도출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19CDEB-F7D2-692C-C181-2D9FF8CB6FDB}"/>
              </a:ext>
            </a:extLst>
          </p:cNvPr>
          <p:cNvGrpSpPr/>
          <p:nvPr/>
        </p:nvGrpSpPr>
        <p:grpSpPr>
          <a:xfrm>
            <a:off x="6974521" y="5033437"/>
            <a:ext cx="4461296" cy="584775"/>
            <a:chOff x="6273166" y="5700270"/>
            <a:chExt cx="4461296" cy="584775"/>
          </a:xfrm>
        </p:grpSpPr>
        <p:pic>
          <p:nvPicPr>
            <p:cNvPr id="21" name="그림 11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58896C14-1364-6E03-398B-66413EF5F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166" y="5716444"/>
              <a:ext cx="552429" cy="55242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AB57D9-F46C-C58C-BE1C-440A7BDD1C9F}"/>
                </a:ext>
              </a:extLst>
            </p:cNvPr>
            <p:cNvSpPr txBox="1"/>
            <p:nvPr/>
          </p:nvSpPr>
          <p:spPr>
            <a:xfrm>
              <a:off x="6955863" y="5700270"/>
              <a:ext cx="3778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FA 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직전 시즌 성과를 기반으로 </a:t>
              </a:r>
              <a:b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해당 선수의 시장 가치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(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계약금</a:t>
              </a:r>
              <a:r>
                <a:rPr lang="en-US" altLang="ko-KR" sz="1600" dirty="0">
                  <a:latin typeface="KBO DIA GOTHIC LIGHT" pitchFamily="2" charset="-127"/>
                  <a:ea typeface="KBO DIA GOTHIC LIGHT" pitchFamily="2" charset="-127"/>
                </a:rPr>
                <a:t>)</a:t>
              </a:r>
              <a:r>
                <a:rPr lang="ko-KR" altLang="en-US" sz="1600" dirty="0">
                  <a:latin typeface="KBO DIA GOTHIC LIGHT" pitchFamily="2" charset="-127"/>
                  <a:ea typeface="KBO DIA GOTHIC LIGHT" pitchFamily="2" charset="-127"/>
                </a:rPr>
                <a:t> 예측 모델 개발</a:t>
              </a:r>
              <a:endParaRPr lang="en-KR" sz="1600" dirty="0">
                <a:solidFill>
                  <a:schemeClr val="bg1"/>
                </a:solidFill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F03DAAC-BA00-063D-6927-3D261FDD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57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1B545-E6F2-A854-BB43-FADD9FF07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556501B-EC60-98B9-C787-99BB3452BE72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1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 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7966D-25F5-62EA-AC7D-652ECDE9EEA2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출처 및 수집 기준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4AA0A1-CF30-7754-7D4E-D349D63C5EB9}"/>
              </a:ext>
            </a:extLst>
          </p:cNvPr>
          <p:cNvGrpSpPr/>
          <p:nvPr/>
        </p:nvGrpSpPr>
        <p:grpSpPr>
          <a:xfrm>
            <a:off x="1286201" y="5842282"/>
            <a:ext cx="3552222" cy="646332"/>
            <a:chOff x="3986854" y="5196323"/>
            <a:chExt cx="3552222" cy="646332"/>
          </a:xfrm>
        </p:grpSpPr>
        <p:pic>
          <p:nvPicPr>
            <p:cNvPr id="1028" name="Picture 4" descr="Primary Identity, Symbol, Logotype">
              <a:extLst>
                <a:ext uri="{FF2B5EF4-FFF2-40B4-BE49-F238E27FC236}">
                  <a16:creationId xmlns:a16="http://schemas.microsoft.com/office/drawing/2014/main" id="{4E34B4C8-21B8-673C-49D6-51C091C437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3" t="6425" r="23306" b="66013"/>
            <a:stretch/>
          </p:blipFill>
          <p:spPr bwMode="auto">
            <a:xfrm>
              <a:off x="3986854" y="5196323"/>
              <a:ext cx="714670" cy="64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BAF3C8-9E02-1171-30C4-F24FB2F2784A}"/>
                </a:ext>
              </a:extLst>
            </p:cNvPr>
            <p:cNvSpPr txBox="1"/>
            <p:nvPr/>
          </p:nvSpPr>
          <p:spPr>
            <a:xfrm>
              <a:off x="4690219" y="5196324"/>
              <a:ext cx="2848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7750" indent="-177750" algn="l">
                <a:buFont typeface="Wingdings" pitchFamily="2" charset="2"/>
                <a:buChar char="§"/>
              </a:pPr>
              <a:r>
                <a:rPr lang="en-KR" sz="1200" dirty="0">
                  <a:latin typeface="KBO DIA GOTHIC LIGHT" pitchFamily="2" charset="-127"/>
                  <a:ea typeface="KBO DIA GOTHIC LIGHT" pitchFamily="2" charset="-127"/>
                </a:rPr>
                <a:t>KBO 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기록실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: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 선수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,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 팀 통계</a:t>
              </a:r>
              <a:endParaRPr lang="en-US" altLang="ko-KR" sz="1200" dirty="0">
                <a:latin typeface="KBO DIA GOTHIC LIGHT" pitchFamily="2" charset="-127"/>
                <a:ea typeface="KBO DIA GOTHIC LIGHT" pitchFamily="2" charset="-127"/>
              </a:endParaRPr>
            </a:p>
            <a:p>
              <a:pPr marL="177750" indent="-177750" algn="l">
                <a:buFont typeface="Wingdings" pitchFamily="2" charset="2"/>
                <a:buChar char="§"/>
              </a:pPr>
              <a:r>
                <a:rPr lang="en-KR" altLang="ko-KR" sz="1200" dirty="0">
                  <a:latin typeface="KBO DIA GOTHIC LIGHT" pitchFamily="2" charset="-127"/>
                  <a:ea typeface="KBO DIA GOTHIC LIGHT" pitchFamily="2" charset="-127"/>
                </a:rPr>
                <a:t>KBO 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공식 보도자료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: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 </a:t>
              </a:r>
              <a:b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FA 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자격</a:t>
              </a:r>
              <a: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  <a:t>/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승인 선수 명단 및 계약 체결 현황</a:t>
              </a:r>
              <a:endParaRPr lang="en-US" altLang="ko-KR" sz="1200" dirty="0"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D5AEC7-0F53-6172-5126-3512C40615E4}"/>
              </a:ext>
            </a:extLst>
          </p:cNvPr>
          <p:cNvGrpSpPr/>
          <p:nvPr/>
        </p:nvGrpSpPr>
        <p:grpSpPr>
          <a:xfrm>
            <a:off x="5074194" y="5916275"/>
            <a:ext cx="4403406" cy="496916"/>
            <a:chOff x="3384444" y="6060148"/>
            <a:chExt cx="4403406" cy="4969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7B1E50-A439-BD8C-F789-EA03C27DD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90" b="33266"/>
            <a:stretch/>
          </p:blipFill>
          <p:spPr>
            <a:xfrm>
              <a:off x="3384444" y="6060148"/>
              <a:ext cx="1338729" cy="48921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2CAC89-9FBA-1C75-709A-06DBD1E0CE2E}"/>
                </a:ext>
              </a:extLst>
            </p:cNvPr>
            <p:cNvSpPr txBox="1"/>
            <p:nvPr/>
          </p:nvSpPr>
          <p:spPr>
            <a:xfrm>
              <a:off x="4794723" y="6095399"/>
              <a:ext cx="29931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선수와 팀 관련 </a:t>
              </a:r>
              <a:r>
                <a:rPr lang="ko-KR" altLang="en-US" sz="1200" dirty="0" err="1">
                  <a:latin typeface="KBO DIA GOTHIC LIGHT" pitchFamily="2" charset="-127"/>
                  <a:ea typeface="KBO DIA GOTHIC LIGHT" pitchFamily="2" charset="-127"/>
                </a:rPr>
                <a:t>세이버메트릭스</a:t>
              </a:r>
              <a:r>
                <a:rPr lang="en-US" altLang="ko-KR" sz="1050" i="1" dirty="0">
                  <a:latin typeface="KBO DIA GOTHIC LIGHT" pitchFamily="2" charset="-127"/>
                  <a:ea typeface="KBO DIA GOTHIC LIGHT" pitchFamily="2" charset="-127"/>
                </a:rPr>
                <a:t>(Appendix </a:t>
              </a:r>
              <a:r>
                <a:rPr lang="ko-KR" altLang="en-US" sz="1050" i="1" dirty="0">
                  <a:latin typeface="KBO DIA GOTHIC LIGHT" pitchFamily="2" charset="-127"/>
                  <a:ea typeface="KBO DIA GOTHIC LIGHT" pitchFamily="2" charset="-127"/>
                </a:rPr>
                <a:t>참고</a:t>
              </a:r>
              <a:r>
                <a:rPr lang="en-US" altLang="ko-KR" sz="1050" i="1" dirty="0">
                  <a:latin typeface="KBO DIA GOTHIC LIGHT" pitchFamily="2" charset="-127"/>
                  <a:ea typeface="KBO DIA GOTHIC LIGHT" pitchFamily="2" charset="-127"/>
                </a:rPr>
                <a:t>)</a:t>
              </a: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 </a:t>
              </a:r>
              <a:br>
                <a:rPr lang="en-US" altLang="ko-KR" sz="1200" dirty="0">
                  <a:latin typeface="KBO DIA GOTHIC LIGHT" pitchFamily="2" charset="-127"/>
                  <a:ea typeface="KBO DIA GOTHIC LIGHT" pitchFamily="2" charset="-127"/>
                </a:rPr>
              </a:br>
              <a:r>
                <a:rPr lang="ko-KR" altLang="en-US" sz="1200" dirty="0">
                  <a:latin typeface="KBO DIA GOTHIC LIGHT" pitchFamily="2" charset="-127"/>
                  <a:ea typeface="KBO DIA GOTHIC LIGHT" pitchFamily="2" charset="-127"/>
                </a:rPr>
                <a:t>수집 가능한 사설 사이트</a:t>
              </a:r>
              <a:endParaRPr lang="en-US" altLang="ko-KR" sz="1200" dirty="0">
                <a:latin typeface="KBO DIA GOTHIC LIGHT" pitchFamily="2" charset="-127"/>
                <a:ea typeface="KBO DIA GOTHIC LIGHT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5DA957F-224A-34B1-8923-332572E8FAE9}"/>
              </a:ext>
            </a:extLst>
          </p:cNvPr>
          <p:cNvSpPr txBox="1"/>
          <p:nvPr/>
        </p:nvSpPr>
        <p:spPr>
          <a:xfrm>
            <a:off x="910789" y="1382874"/>
            <a:ext cx="9478851" cy="446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7775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방식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 KBO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와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STATIZ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에서의 웹 </a:t>
            </a:r>
            <a:r>
              <a:rPr lang="ko-KR" altLang="en-US" sz="1400" dirty="0" err="1">
                <a:latin typeface="KBO DIA GOTHIC LIGHT" pitchFamily="2" charset="-127"/>
                <a:ea typeface="KBO DIA GOTHIC LIGHT" pitchFamily="2" charset="-127"/>
              </a:rPr>
              <a:t>크롤링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시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IP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차단이라는 제약이 있어 </a:t>
            </a:r>
            <a:r>
              <a:rPr lang="ko-KR" altLang="en-US" sz="1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엑셀을 통한 수동 데이터 클렌징</a:t>
            </a:r>
            <a:endParaRPr lang="en-US" altLang="ko-KR" sz="14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  <a:p>
            <a:pPr marL="177750" indent="-17775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데이터 추가 수집 이유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marL="634950" lvl="1" indent="-1777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대상 기간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필터링의 한계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marL="634950" lvl="1" indent="-1777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필요한 데이터의 부재</a:t>
            </a:r>
            <a:endParaRPr lang="en-US" altLang="ko-KR" sz="1400" dirty="0">
              <a:latin typeface="KBO DIA GOTHIC MEDIUM" pitchFamily="2" charset="-127"/>
              <a:ea typeface="KBO DIA GOTHIC MEDIUM" pitchFamily="2" charset="-127"/>
            </a:endParaRPr>
          </a:p>
          <a:p>
            <a:pPr marL="177750" indent="-177750" algn="l">
              <a:lnSpc>
                <a:spcPct val="120000"/>
              </a:lnSpc>
              <a:buFont typeface="Wingdings" pitchFamily="2" charset="2"/>
              <a:buChar char="§"/>
            </a:pPr>
            <a:endParaRPr lang="en-KR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marL="177750" indent="-17775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400" dirty="0">
                <a:latin typeface="KBO DIA GOTHIC MEDIUM" pitchFamily="2" charset="-127"/>
                <a:ea typeface="KBO DIA GOTHIC MEDIUM" pitchFamily="2" charset="-127"/>
              </a:rPr>
              <a:t>FA </a:t>
            </a: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연도를 기준으로 직전 </a:t>
            </a:r>
            <a:r>
              <a:rPr lang="en-US" altLang="ko-KR" sz="1400" dirty="0">
                <a:latin typeface="KBO DIA GOTHIC MEDIUM" pitchFamily="2" charset="-127"/>
                <a:ea typeface="KBO DIA GOTHIC MEDIUM" pitchFamily="2" charset="-127"/>
              </a:rPr>
              <a:t>4</a:t>
            </a: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년 </a:t>
            </a:r>
            <a:r>
              <a:rPr lang="en-US" altLang="ko-KR" sz="1400" dirty="0">
                <a:latin typeface="KBO DIA GOTHIC MEDIUM" pitchFamily="2" charset="-127"/>
                <a:ea typeface="KBO DIA GOTHIC MEDIUM" pitchFamily="2" charset="-127"/>
              </a:rPr>
              <a:t>+</a:t>
            </a: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 이후 </a:t>
            </a:r>
            <a:r>
              <a:rPr lang="en-US" altLang="ko-KR" sz="1400" dirty="0">
                <a:latin typeface="KBO DIA GOTHIC MEDIUM" pitchFamily="2" charset="-127"/>
                <a:ea typeface="KBO DIA GOTHIC MEDIUM" pitchFamily="2" charset="-127"/>
              </a:rPr>
              <a:t>1</a:t>
            </a: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년 </a:t>
            </a:r>
            <a:r>
              <a:rPr lang="en-US" altLang="ko-KR" sz="1400" dirty="0">
                <a:latin typeface="KBO DIA GOTHIC MEDIUM" pitchFamily="2" charset="-127"/>
                <a:ea typeface="KBO DIA GOTHIC MEDIUM" pitchFamily="2" charset="-127"/>
              </a:rPr>
              <a:t>=</a:t>
            </a: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 총 </a:t>
            </a:r>
            <a:r>
              <a:rPr lang="en-US" altLang="ko-KR" sz="1400" dirty="0">
                <a:latin typeface="KBO DIA GOTHIC MEDIUM" pitchFamily="2" charset="-127"/>
                <a:ea typeface="KBO DIA GOTHIC MEDIUM" pitchFamily="2" charset="-127"/>
              </a:rPr>
              <a:t>5</a:t>
            </a: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년 선수 기록 수집</a:t>
            </a:r>
            <a:endParaRPr lang="en-US" altLang="ko-KR" sz="1400" dirty="0">
              <a:latin typeface="KBO DIA GOTHIC MEDIUM" pitchFamily="2" charset="-127"/>
              <a:ea typeface="KBO DIA GOTHIC MEDIUM" pitchFamily="2" charset="-127"/>
            </a:endParaRPr>
          </a:p>
          <a:p>
            <a:pPr marL="177750" indent="-177750" algn="l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400" dirty="0">
              <a:latin typeface="KBO DIA GOTHIC MEDIUM" pitchFamily="2" charset="-127"/>
              <a:ea typeface="KBO DIA GOTHIC MEDIUM" pitchFamily="2" charset="-127"/>
            </a:endParaRPr>
          </a:p>
          <a:p>
            <a:pPr marL="177750" indent="-1777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선수 기록을 볼 때에는 </a:t>
            </a: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기본</a:t>
            </a:r>
            <a:r>
              <a:rPr lang="en-US" altLang="ko-KR" sz="1400" dirty="0">
                <a:latin typeface="KBO DIA GOTHIC MEDIUM" pitchFamily="2" charset="-127"/>
                <a:ea typeface="KBO DIA GOTHIC MEDIUM" pitchFamily="2" charset="-127"/>
              </a:rPr>
              <a:t>+</a:t>
            </a: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가치 탭을 이용</a:t>
            </a:r>
            <a:endParaRPr lang="en-US" altLang="ko-KR" sz="1400" dirty="0">
              <a:latin typeface="KBO DIA GOTHIC MEDIUM" pitchFamily="2" charset="-127"/>
              <a:ea typeface="KBO DIA GOTHIC MEDIUM" pitchFamily="2" charset="-127"/>
            </a:endParaRPr>
          </a:p>
          <a:p>
            <a:pPr marL="634950" lvl="1" indent="-1777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지나친 데이터 수집을 방지하고자 함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marL="634950" lvl="1" indent="-1777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공격 못지않게 수비 데이터의 중요성 강조</a:t>
            </a:r>
            <a:br>
              <a:rPr lang="en-US" altLang="ko-KR" sz="1400" dirty="0">
                <a:latin typeface="KBO DIA GOTHIC MEDIUM" pitchFamily="2" charset="-127"/>
                <a:ea typeface="KBO DIA GOTHIC MEDIUM" pitchFamily="2" charset="-127"/>
              </a:rPr>
            </a:b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타 탭과 달리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’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가치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’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탭에만 수비 관련 지표들이 존재함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marL="177750" indent="-177750" algn="l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marL="177750" indent="-17775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KBO DIA GOTHIC MEDIUM" pitchFamily="2" charset="-127"/>
                <a:ea typeface="KBO DIA GOTHIC MEDIUM" pitchFamily="2" charset="-127"/>
              </a:rPr>
              <a:t>2013</a:t>
            </a:r>
            <a:r>
              <a:rPr lang="ko-KR" altLang="en-US" sz="1400" dirty="0">
                <a:latin typeface="KBO DIA GOTHIC MEDIUM" pitchFamily="2" charset="-127"/>
                <a:ea typeface="KBO DIA GOTHIC MEDIUM" pitchFamily="2" charset="-127"/>
              </a:rPr>
              <a:t>년부터 </a:t>
            </a:r>
            <a:r>
              <a:rPr lang="en-US" altLang="ko-KR" sz="1400" dirty="0">
                <a:latin typeface="KBO DIA GOTHIC MEDIUM" pitchFamily="2" charset="-127"/>
                <a:ea typeface="KBO DIA GOTHIC MEDIUM" pitchFamily="2" charset="-127"/>
              </a:rPr>
              <a:t>2024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년까지의 </a:t>
            </a:r>
            <a:r>
              <a:rPr lang="en-US" sz="14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선수 데이터를 수집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marL="634950" lvl="1" indent="-177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2013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년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10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팀 체제로 바뀐 이후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marL="634950" lvl="1" indent="-177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2021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년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선수 등급제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보상 제도 도입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(</a:t>
            </a:r>
            <a:r>
              <a:rPr lang="ko-KR" altLang="en-US" sz="14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이전 선수들의 경우 금액을 고려하여 </a:t>
            </a:r>
            <a:r>
              <a:rPr lang="en-US" altLang="ko-KR" sz="14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A</a:t>
            </a:r>
            <a:r>
              <a:rPr lang="ko-KR" altLang="en-US" sz="14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등급으로 처리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 marL="634950" lvl="1" indent="-177750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marL="177750" indent="-1777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출처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2791-3BE6-621C-50A5-BF56054B22D0}"/>
              </a:ext>
            </a:extLst>
          </p:cNvPr>
          <p:cNvSpPr txBox="1"/>
          <p:nvPr/>
        </p:nvSpPr>
        <p:spPr>
          <a:xfrm>
            <a:off x="463241" y="635200"/>
            <a:ext cx="8985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데이터 수집 방법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89AE23-51A8-53F8-97E1-AE3CFEBB8DC9}"/>
              </a:ext>
            </a:extLst>
          </p:cNvPr>
          <p:cNvGrpSpPr/>
          <p:nvPr/>
        </p:nvGrpSpPr>
        <p:grpSpPr>
          <a:xfrm>
            <a:off x="6320634" y="3212864"/>
            <a:ext cx="5527378" cy="1296360"/>
            <a:chOff x="6007125" y="2676877"/>
            <a:chExt cx="5527378" cy="129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47D8A7-B74D-44A8-833F-A53DA29A7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/>
            <a:stretch/>
          </p:blipFill>
          <p:spPr>
            <a:xfrm>
              <a:off x="6033251" y="3243764"/>
              <a:ext cx="5434149" cy="49812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A00656-DE7A-906B-71B4-990CE43B3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008" r="69916" b="-9174"/>
            <a:stretch/>
          </p:blipFill>
          <p:spPr>
            <a:xfrm>
              <a:off x="7402675" y="2687719"/>
              <a:ext cx="2338251" cy="59866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F74778-BBED-A6A8-4CF2-2B0CA99C0AA4}"/>
                </a:ext>
              </a:extLst>
            </p:cNvPr>
            <p:cNvSpPr txBox="1"/>
            <p:nvPr/>
          </p:nvSpPr>
          <p:spPr>
            <a:xfrm>
              <a:off x="8206396" y="3711627"/>
              <a:ext cx="11288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 i="1" dirty="0">
                  <a:latin typeface="KBO DIA GOTHIC LIGHT" pitchFamily="2" charset="-127"/>
                  <a:ea typeface="KBO DIA GOTHIC LIGHT" pitchFamily="2" charset="-127"/>
                </a:rPr>
                <a:t>가치 탭 지표 예시</a:t>
              </a:r>
              <a:endParaRPr lang="en-KR" sz="1100" i="1" dirty="0">
                <a:latin typeface="KBO DIA GOTHIC LIGHT" pitchFamily="2" charset="-127"/>
                <a:ea typeface="KBO DIA GOTHIC LIGHT" pitchFamily="2" charset="-127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2F1B444-BD32-7723-131E-2946A117265B}"/>
                </a:ext>
              </a:extLst>
            </p:cNvPr>
            <p:cNvSpPr/>
            <p:nvPr/>
          </p:nvSpPr>
          <p:spPr>
            <a:xfrm>
              <a:off x="6007125" y="2676877"/>
              <a:ext cx="5527378" cy="1034749"/>
            </a:xfrm>
            <a:prstGeom prst="roundRect">
              <a:avLst/>
            </a:prstGeom>
            <a:noFill/>
            <a:ln>
              <a:solidFill>
                <a:srgbClr val="81863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KR" dirty="0"/>
            </a:p>
          </p:txBody>
        </p:sp>
      </p:grp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AAEECEC-78E1-8F7B-6B5B-DB378F1D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826BD2-BAD8-B784-9AEB-0A7062C61AA4}"/>
              </a:ext>
            </a:extLst>
          </p:cNvPr>
          <p:cNvCxnSpPr/>
          <p:nvPr/>
        </p:nvCxnSpPr>
        <p:spPr>
          <a:xfrm>
            <a:off x="4250268" y="3342239"/>
            <a:ext cx="2019567" cy="0"/>
          </a:xfrm>
          <a:prstGeom prst="straightConnector1">
            <a:avLst/>
          </a:prstGeom>
          <a:ln>
            <a:solidFill>
              <a:srgbClr val="8186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33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C8A676-6947-7391-21FE-9F335C5DC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AD7E9C1-FB50-D130-ADD3-BDC99904345E}"/>
              </a:ext>
            </a:extLst>
          </p:cNvPr>
          <p:cNvSpPr txBox="1"/>
          <p:nvPr/>
        </p:nvSpPr>
        <p:spPr>
          <a:xfrm>
            <a:off x="463240" y="635200"/>
            <a:ext cx="710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공통 </a:t>
            </a:r>
            <a:r>
              <a:rPr lang="ko-KR" altLang="en-US" sz="3200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전처리</a:t>
            </a:r>
            <a:r>
              <a:rPr lang="en-US" altLang="ko-KR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(EDA) </a:t>
            </a:r>
            <a:r>
              <a:rPr lang="ko-KR" altLang="en-US" sz="3200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과정</a:t>
            </a:r>
            <a:endParaRPr lang="ko-KR" altLang="en-US" sz="2800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ED8A4-FA2B-46ED-8EF2-3A5180A0019A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1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 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2DDF2-AA6A-DFAD-7EA2-3F68AA5E5CDB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4)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400" dirty="0" err="1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전처리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(EDA)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과정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279B4B-DD3D-C0AF-234A-DB23E9E85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09697"/>
            <a:ext cx="6095999" cy="823912"/>
          </a:xfrm>
        </p:spPr>
        <p:txBody>
          <a:bodyPr anchor="ctr"/>
          <a:lstStyle/>
          <a:p>
            <a:pPr algn="ctr"/>
            <a:r>
              <a:rPr lang="ko-KR" altLang="en-US" b="0" u="sng" dirty="0" err="1">
                <a:latin typeface="KBO DIA GOTHIC MEDIUM" pitchFamily="2" charset="-127"/>
                <a:ea typeface="KBO DIA GOTHIC MEDIUM" pitchFamily="2" charset="-127"/>
              </a:rPr>
              <a:t>결측치</a:t>
            </a:r>
            <a:r>
              <a:rPr lang="ko-KR" altLang="en-US" b="0" u="sng" dirty="0">
                <a:latin typeface="KBO DIA GOTHIC MEDIUM" pitchFamily="2" charset="-127"/>
                <a:ea typeface="KBO DIA GOTHIC MEDIUM" pitchFamily="2" charset="-127"/>
              </a:rPr>
              <a:t> 처리</a:t>
            </a:r>
            <a:endParaRPr lang="en-KR" b="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18652E0-A1EB-C3FC-957A-E9795BB2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015" y="5373030"/>
            <a:ext cx="5560218" cy="128344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600" dirty="0" err="1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결측치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제거 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O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군 복무의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경우 선수 개인이 제어할 수 있는 영역이 아니라고 판단</a:t>
            </a:r>
            <a:r>
              <a:rPr lang="ko-KR" altLang="en-US" sz="1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endParaRPr lang="en-US" altLang="ko-KR" sz="14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누락의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경우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KBO/</a:t>
            </a:r>
            <a:r>
              <a:rPr lang="ko-KR" altLang="en-US" sz="1400" dirty="0" err="1">
                <a:latin typeface="KBO DIA GOTHIC LIGHT" pitchFamily="2" charset="-127"/>
                <a:ea typeface="KBO DIA GOTHIC LIGHT" pitchFamily="2" charset="-127"/>
              </a:rPr>
              <a:t>스태티즈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자체의 누락 → 대안 존재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X</a:t>
            </a:r>
          </a:p>
          <a:p>
            <a:pPr>
              <a:buFont typeface="Wingdings" pitchFamily="2" charset="2"/>
              <a:buChar char="§"/>
            </a:pPr>
            <a:r>
              <a:rPr lang="ko-KR" altLang="en-US" sz="1600" dirty="0" err="1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결측치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제거 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X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: 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부상</a:t>
            </a:r>
            <a:r>
              <a:rPr lang="en-US" altLang="ko-KR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/1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군 미등록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은 선수의 역량으로 판단</a:t>
            </a:r>
            <a:endParaRPr lang="en-US" altLang="ko-KR" sz="16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00859B-0C78-4075-6003-B464B3B0A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409697"/>
            <a:ext cx="6095998" cy="823912"/>
          </a:xfrm>
        </p:spPr>
        <p:txBody>
          <a:bodyPr anchor="ctr"/>
          <a:lstStyle/>
          <a:p>
            <a:pPr algn="ctr"/>
            <a:r>
              <a:rPr lang="ko-KR" altLang="en-US" b="0" u="sng" dirty="0">
                <a:latin typeface="KBO DIA GOTHIC MEDIUM" pitchFamily="2" charset="-127"/>
                <a:ea typeface="KBO DIA GOTHIC MEDIUM" pitchFamily="2" charset="-127"/>
              </a:rPr>
              <a:t>이상치 판단</a:t>
            </a:r>
            <a:endParaRPr lang="en-KR" sz="1600" b="0" u="sng" dirty="0"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4A6C785B-664E-F4A1-F7A6-B142D139DC6D}"/>
              </a:ext>
            </a:extLst>
          </p:cNvPr>
          <p:cNvSpPr txBox="1">
            <a:spLocks/>
          </p:cNvSpPr>
          <p:nvPr/>
        </p:nvSpPr>
        <p:spPr>
          <a:xfrm>
            <a:off x="6475458" y="2419346"/>
            <a:ext cx="5157787" cy="201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Q3+1.5IQR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을 크게 초과하는 이상치 존재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투수의 세이브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타자의 홈런</a:t>
            </a:r>
            <a:endParaRPr lang="en-US" altLang="ko-KR" sz="14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이외 지표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다만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이는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그 선수의 역량이 좋아서 생겨난 결과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로 추정하여</a:t>
            </a: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비합리적인 이상치로 보기 어렵다고 판단</a:t>
            </a: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→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600" dirty="0">
                <a:solidFill>
                  <a:srgbClr val="BF2F47"/>
                </a:solidFill>
                <a:latin typeface="KBO DIA GOTHIC MEDIUM" pitchFamily="2" charset="-127"/>
                <a:ea typeface="KBO DIA GOTHIC MEDIUM" pitchFamily="2" charset="-127"/>
              </a:rPr>
              <a:t>이상치 제거하지 않았음</a:t>
            </a:r>
            <a:endParaRPr lang="en-US" altLang="ko-KR" sz="1600" dirty="0">
              <a:solidFill>
                <a:srgbClr val="BF2F47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E6F2365-636F-FA83-6E50-5C47AC5E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6</a:t>
            </a:fld>
            <a:endParaRPr lang="ko-KR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F39D47-E24D-12AD-C3E0-1835246E4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11673"/>
              </p:ext>
            </p:extLst>
          </p:nvPr>
        </p:nvGraphicFramePr>
        <p:xfrm>
          <a:off x="670718" y="2282395"/>
          <a:ext cx="5157788" cy="2932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749">
                  <a:extLst>
                    <a:ext uri="{9D8B030D-6E8A-4147-A177-3AD203B41FA5}">
                      <a16:colId xmlns:a16="http://schemas.microsoft.com/office/drawing/2014/main" val="1409995853"/>
                    </a:ext>
                  </a:extLst>
                </a:gridCol>
                <a:gridCol w="1083733">
                  <a:extLst>
                    <a:ext uri="{9D8B030D-6E8A-4147-A177-3AD203B41FA5}">
                      <a16:colId xmlns:a16="http://schemas.microsoft.com/office/drawing/2014/main" val="559349868"/>
                    </a:ext>
                  </a:extLst>
                </a:gridCol>
                <a:gridCol w="1541859">
                  <a:extLst>
                    <a:ext uri="{9D8B030D-6E8A-4147-A177-3AD203B41FA5}">
                      <a16:colId xmlns:a16="http://schemas.microsoft.com/office/drawing/2014/main" val="2486155929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646615287"/>
                    </a:ext>
                  </a:extLst>
                </a:gridCol>
              </a:tblGrid>
              <a:tr h="391633">
                <a:tc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 err="1">
                          <a:latin typeface="KBO DIA GOTHIC MEDIUM" pitchFamily="2" charset="-127"/>
                          <a:ea typeface="KBO DIA GOTHIC MEDIUM" pitchFamily="2" charset="-127"/>
                        </a:rPr>
                        <a:t>결측치</a:t>
                      </a:r>
                      <a:r>
                        <a:rPr lang="ko-KR" altLang="en-US" sz="16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 수</a:t>
                      </a:r>
                      <a:endParaRPr lang="en-KR" sz="16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항목</a:t>
                      </a:r>
                      <a:endParaRPr lang="en-KR" sz="16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비고</a:t>
                      </a:r>
                      <a:endParaRPr lang="en-KR" sz="16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130276"/>
                  </a:ext>
                </a:extLst>
              </a:tr>
              <a:tr h="391633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투수 데이터</a:t>
                      </a:r>
                      <a:endParaRPr lang="en-KR" sz="16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15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개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경기 수</a:t>
                      </a:r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,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 승</a:t>
                      </a:r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/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패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-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065431"/>
                  </a:ext>
                </a:extLst>
              </a:tr>
              <a:tr h="391633">
                <a:tc vMerge="1">
                  <a:txBody>
                    <a:bodyPr/>
                    <a:lstStyle/>
                    <a:p>
                      <a:pPr algn="ctr"/>
                      <a:endParaRPr lang="en-KR" sz="16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19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개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이닝 수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군 복무</a:t>
                      </a:r>
                      <a:endParaRPr lang="en-US" altLang="ko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시즌아웃</a:t>
                      </a:r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(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부상</a:t>
                      </a:r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)</a:t>
                      </a:r>
                    </a:p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1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군 미등록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324575"/>
                  </a:ext>
                </a:extLst>
              </a:tr>
              <a:tr h="391633">
                <a:tc vMerge="1">
                  <a:txBody>
                    <a:bodyPr/>
                    <a:lstStyle/>
                    <a:p>
                      <a:pPr algn="ctr"/>
                      <a:endParaRPr lang="en-KR" sz="16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68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개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2</a:t>
                      </a:r>
                      <a:r>
                        <a:rPr lang="ko-KR" altLang="en-US" sz="1300" b="0" i="0" dirty="0" err="1">
                          <a:latin typeface="KBO DIA GOTHIC LIGHT" pitchFamily="2" charset="-127"/>
                          <a:ea typeface="KBO DIA GOTHIC LIGHT" pitchFamily="2" charset="-127"/>
                        </a:rPr>
                        <a:t>루타</a:t>
                      </a:r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+3</a:t>
                      </a:r>
                      <a:r>
                        <a:rPr lang="ko-KR" altLang="en-US" sz="1300" b="0" i="0" dirty="0" err="1">
                          <a:latin typeface="KBO DIA GOTHIC LIGHT" pitchFamily="2" charset="-127"/>
                          <a:ea typeface="KBO DIA GOTHIC LIGHT" pitchFamily="2" charset="-127"/>
                        </a:rPr>
                        <a:t>루타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2012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년 이전 </a:t>
                      </a:r>
                      <a:b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</a:b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데이터 누락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705419"/>
                  </a:ext>
                </a:extLst>
              </a:tr>
              <a:tr h="3916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야수 데이터</a:t>
                      </a:r>
                      <a:endParaRPr lang="en-KR" sz="16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14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개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안타</a:t>
                      </a:r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,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 홈런 등 모든 지표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군 복무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96351"/>
                  </a:ext>
                </a:extLst>
              </a:tr>
              <a:tr h="3916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KBO DIA GOTHIC MEDIUM" pitchFamily="2" charset="-127"/>
                          <a:ea typeface="KBO DIA GOTHIC MEDIUM" pitchFamily="2" charset="-127"/>
                        </a:rPr>
                        <a:t>연봉 데이터</a:t>
                      </a:r>
                      <a:endParaRPr lang="en-KR" sz="1600" b="0" i="0" dirty="0">
                        <a:latin typeface="KBO DIA GOTHIC MEDIUM" pitchFamily="2" charset="-127"/>
                        <a:ea typeface="KBO DIA GOTHIC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29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개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연봉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2012</a:t>
                      </a: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년 이전 </a:t>
                      </a:r>
                      <a:br>
                        <a:rPr lang="en-US" altLang="ko-KR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</a:br>
                      <a:r>
                        <a:rPr lang="ko-KR" altLang="en-US" sz="1300" b="0" i="0" dirty="0">
                          <a:latin typeface="KBO DIA GOTHIC LIGHT" pitchFamily="2" charset="-127"/>
                          <a:ea typeface="KBO DIA GOTHIC LIGHT" pitchFamily="2" charset="-127"/>
                        </a:rPr>
                        <a:t>데이터 누락</a:t>
                      </a:r>
                      <a:endParaRPr lang="en-KR" sz="1300" b="0" i="0" dirty="0">
                        <a:latin typeface="KBO DIA GOTHIC LIGHT" pitchFamily="2" charset="-127"/>
                        <a:ea typeface="KBO DIA GOTHIC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111239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255D01-5369-AC21-ADB8-2A5165EB6C2C}"/>
              </a:ext>
            </a:extLst>
          </p:cNvPr>
          <p:cNvSpPr/>
          <p:nvPr/>
        </p:nvSpPr>
        <p:spPr>
          <a:xfrm>
            <a:off x="6598024" y="5010912"/>
            <a:ext cx="4912658" cy="1463005"/>
          </a:xfrm>
          <a:prstGeom prst="roundRect">
            <a:avLst/>
          </a:prstGeom>
          <a:noFill/>
          <a:ln w="19050">
            <a:solidFill>
              <a:srgbClr val="818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1439E-ECC0-2645-401E-71BA80DFBFAA}"/>
              </a:ext>
            </a:extLst>
          </p:cNvPr>
          <p:cNvSpPr txBox="1"/>
          <p:nvPr/>
        </p:nvSpPr>
        <p:spPr>
          <a:xfrm>
            <a:off x="8310397" y="4826246"/>
            <a:ext cx="1487908" cy="369332"/>
          </a:xfrm>
          <a:prstGeom prst="rect">
            <a:avLst/>
          </a:prstGeom>
          <a:solidFill>
            <a:srgbClr val="F9FAFD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i="1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최종 데이터셋</a:t>
            </a:r>
            <a:endParaRPr lang="en-KR" i="1" dirty="0">
              <a:solidFill>
                <a:srgbClr val="818630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A6BD5-9FA3-F446-12CE-FCBD46D3B649}"/>
              </a:ext>
            </a:extLst>
          </p:cNvPr>
          <p:cNvSpPr txBox="1"/>
          <p:nvPr/>
        </p:nvSpPr>
        <p:spPr>
          <a:xfrm>
            <a:off x="6661709" y="5320997"/>
            <a:ext cx="4785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※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기준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 2012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년 이후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, 1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군 등록 기준  </a:t>
            </a:r>
          </a:p>
          <a:p>
            <a:pPr algn="l"/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※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분석 단위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시즌 단위 </a:t>
            </a:r>
            <a:r>
              <a:rPr lang="ko-KR" altLang="en-US" sz="1400" dirty="0" err="1">
                <a:latin typeface="KBO DIA GOTHIC LIGHT" pitchFamily="2" charset="-127"/>
                <a:ea typeface="KBO DIA GOTHIC LIGHT" pitchFamily="2" charset="-127"/>
              </a:rPr>
              <a:t>선수별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집계  </a:t>
            </a:r>
          </a:p>
          <a:p>
            <a:pPr algn="l"/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※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데이터 출처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 </a:t>
            </a:r>
            <a:r>
              <a:rPr lang="en-US" sz="1400" dirty="0">
                <a:latin typeface="KBO DIA GOTHIC LIGHT" pitchFamily="2" charset="-127"/>
                <a:ea typeface="KBO DIA GOTHIC LIGHT" pitchFamily="2" charset="-127"/>
              </a:rPr>
              <a:t>KBO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및 </a:t>
            </a:r>
            <a:r>
              <a:rPr lang="en-US" sz="1400" dirty="0">
                <a:latin typeface="KBO DIA GOTHIC LIGHT" pitchFamily="2" charset="-127"/>
                <a:ea typeface="KBO DIA GOTHIC LIGHT" pitchFamily="2" charset="-127"/>
              </a:rPr>
              <a:t>STATIZ</a:t>
            </a:r>
          </a:p>
          <a:p>
            <a:pPr algn="l"/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※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400" dirty="0" err="1">
                <a:latin typeface="KBO DIA GOTHIC LIGHT" pitchFamily="2" charset="-127"/>
                <a:ea typeface="KBO DIA GOTHIC LIGHT" pitchFamily="2" charset="-127"/>
              </a:rPr>
              <a:t>결측치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군 복무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or 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원 데이터 누락일 경우 제거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이상치 제거 </a:t>
            </a:r>
            <a:r>
              <a:rPr lang="en-US" altLang="ko-KR" sz="1400" dirty="0">
                <a:latin typeface="KBO DIA GOTHIC LIGHT" pitchFamily="2" charset="-127"/>
                <a:ea typeface="KBO DIA GOTHIC LIGHT" pitchFamily="2" charset="-127"/>
              </a:rPr>
              <a:t>X</a:t>
            </a:r>
            <a:r>
              <a:rPr lang="ko-KR" altLang="en-US" sz="1400" dirty="0">
                <a:latin typeface="KBO DIA GOTHIC LIGHT" pitchFamily="2" charset="-127"/>
                <a:ea typeface="KBO DIA GOTHIC LIGHT" pitchFamily="2" charset="-127"/>
              </a:rPr>
              <a:t> </a:t>
            </a:r>
            <a:endParaRPr lang="en-KR" sz="1400" dirty="0">
              <a:latin typeface="KBO DIA GOTHIC LIGHT" pitchFamily="2" charset="-127"/>
              <a:ea typeface="KBO DIA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49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86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A7902-856B-9C72-A941-04FB5053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8E74D-DB4C-FB99-584E-88075757D07B}"/>
              </a:ext>
            </a:extLst>
          </p:cNvPr>
          <p:cNvSpPr txBox="1"/>
          <p:nvPr/>
        </p:nvSpPr>
        <p:spPr>
          <a:xfrm>
            <a:off x="2460207" y="4940715"/>
            <a:ext cx="6776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요약 및 정리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의의 및 한계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데이터 분석을 통한 제언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96375-C251-51EC-8C8B-91FB8BD0AC08}"/>
              </a:ext>
            </a:extLst>
          </p:cNvPr>
          <p:cNvSpPr txBox="1"/>
          <p:nvPr/>
        </p:nvSpPr>
        <p:spPr>
          <a:xfrm>
            <a:off x="2254820" y="1909091"/>
            <a:ext cx="6776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프로젝트 배경 및 목적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데이터 출처 및 수집 기준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3)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전처리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(EDA)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C832-284C-A1B6-86DB-86304EFD9A5B}"/>
              </a:ext>
            </a:extLst>
          </p:cNvPr>
          <p:cNvSpPr txBox="1"/>
          <p:nvPr/>
        </p:nvSpPr>
        <p:spPr>
          <a:xfrm>
            <a:off x="120201" y="1649180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1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EA9EC6C-2F69-BB32-B9A5-BB702BDD75BA}"/>
              </a:ext>
            </a:extLst>
          </p:cNvPr>
          <p:cNvSpPr/>
          <p:nvPr/>
        </p:nvSpPr>
        <p:spPr>
          <a:xfrm>
            <a:off x="8587703" y="4108635"/>
            <a:ext cx="1691149" cy="1646819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0E6C1AE-AC04-D767-4B37-D4B432FCC56D}"/>
              </a:ext>
            </a:extLst>
          </p:cNvPr>
          <p:cNvSpPr/>
          <p:nvPr/>
        </p:nvSpPr>
        <p:spPr>
          <a:xfrm rot="6593428">
            <a:off x="6023468" y="-5405470"/>
            <a:ext cx="10346060" cy="11041502"/>
          </a:xfrm>
          <a:prstGeom prst="diamond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D2C375-6850-9F79-3455-8049D9A350A4}"/>
              </a:ext>
            </a:extLst>
          </p:cNvPr>
          <p:cNvSpPr txBox="1"/>
          <p:nvPr/>
        </p:nvSpPr>
        <p:spPr>
          <a:xfrm>
            <a:off x="1468510" y="1408033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프로젝트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2A7830-7561-304F-5461-B2B7262A23BA}"/>
              </a:ext>
            </a:extLst>
          </p:cNvPr>
          <p:cNvSpPr txBox="1"/>
          <p:nvPr/>
        </p:nvSpPr>
        <p:spPr>
          <a:xfrm>
            <a:off x="1210819" y="2971181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2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11F33-FA44-4268-8BE1-741C3DF818C7}"/>
              </a:ext>
            </a:extLst>
          </p:cNvPr>
          <p:cNvSpPr txBox="1"/>
          <p:nvPr/>
        </p:nvSpPr>
        <p:spPr>
          <a:xfrm>
            <a:off x="2482323" y="2713701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데이터 분석 및 예측 모델링</a:t>
            </a:r>
          </a:p>
        </p:txBody>
      </p:sp>
      <p:pic>
        <p:nvPicPr>
          <p:cNvPr id="21" name="그림 20" descr="야구, 스포츠, 운동경기이(가) 표시된 사진&#10;&#10;매우 높은 신뢰도로 생성된 설명">
            <a:extLst>
              <a:ext uri="{FF2B5EF4-FFF2-40B4-BE49-F238E27FC236}">
                <a16:creationId xmlns:a16="http://schemas.microsoft.com/office/drawing/2014/main" id="{CAC8C251-DC90-EB4E-E64F-23EC1BFCC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27" y="1178621"/>
            <a:ext cx="791316" cy="7913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019032-DFD5-C466-69D7-F296DA71DA2F}"/>
              </a:ext>
            </a:extLst>
          </p:cNvPr>
          <p:cNvSpPr txBox="1"/>
          <p:nvPr/>
        </p:nvSpPr>
        <p:spPr>
          <a:xfrm>
            <a:off x="409226" y="4474853"/>
            <a:ext cx="113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3</a:t>
            </a:r>
            <a:r>
              <a:rPr lang="ko-KR" altLang="en-US" sz="2400" b="1" dirty="0">
                <a:solidFill>
                  <a:srgbClr val="F9FAFD"/>
                </a:solidFill>
                <a:latin typeface="KBO Dia Gothic Bold" pitchFamily="2" charset="-127"/>
                <a:ea typeface="KBO Dia Gothic Bold" pitchFamily="2" charset="-127"/>
              </a:rPr>
              <a:t>루</a:t>
            </a:r>
            <a:endParaRPr lang="en-US" altLang="ko-KR" sz="2400" b="1" dirty="0">
              <a:solidFill>
                <a:srgbClr val="F9FAFD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7507C-5168-AE3E-C3A2-4403ACC2AB63}"/>
              </a:ext>
            </a:extLst>
          </p:cNvPr>
          <p:cNvSpPr txBox="1"/>
          <p:nvPr/>
        </p:nvSpPr>
        <p:spPr>
          <a:xfrm>
            <a:off x="1766032" y="4383550"/>
            <a:ext cx="515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FAFD"/>
                </a:solidFill>
                <a:latin typeface="KBO DIA GOTHIC MEDIUM" pitchFamily="2" charset="-127"/>
                <a:ea typeface="KBO DIA GOTHIC MEDIUM" pitchFamily="2" charset="-127"/>
              </a:rPr>
              <a:t>프로젝트 결론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D161D-B697-83F7-2884-D925203A3745}"/>
              </a:ext>
            </a:extLst>
          </p:cNvPr>
          <p:cNvSpPr/>
          <p:nvPr/>
        </p:nvSpPr>
        <p:spPr>
          <a:xfrm>
            <a:off x="51478" y="846075"/>
            <a:ext cx="7121114" cy="1857528"/>
          </a:xfrm>
          <a:prstGeom prst="rect">
            <a:avLst/>
          </a:prstGeom>
          <a:solidFill>
            <a:srgbClr val="81863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2EE6051-3AC5-2A01-44A6-EF89AEEAF9E9}"/>
              </a:ext>
            </a:extLst>
          </p:cNvPr>
          <p:cNvCxnSpPr>
            <a:cxnSpLocks/>
          </p:cNvCxnSpPr>
          <p:nvPr/>
        </p:nvCxnSpPr>
        <p:spPr>
          <a:xfrm flipH="1">
            <a:off x="1096214" y="-108155"/>
            <a:ext cx="1558496" cy="1824364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C7F2820-B35E-B3BE-CA5C-DDECA3B98FE3}"/>
              </a:ext>
            </a:extLst>
          </p:cNvPr>
          <p:cNvCxnSpPr>
            <a:cxnSpLocks/>
          </p:cNvCxnSpPr>
          <p:nvPr/>
        </p:nvCxnSpPr>
        <p:spPr>
          <a:xfrm>
            <a:off x="1162396" y="2079949"/>
            <a:ext cx="1297811" cy="1094331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34C069-D404-E74F-6358-C61C8123E857}"/>
              </a:ext>
            </a:extLst>
          </p:cNvPr>
          <p:cNvSpPr/>
          <p:nvPr/>
        </p:nvSpPr>
        <p:spPr>
          <a:xfrm rot="18669513">
            <a:off x="978165" y="1693321"/>
            <a:ext cx="366243" cy="373385"/>
          </a:xfrm>
          <a:prstGeom prst="rect">
            <a:avLst/>
          </a:prstGeom>
          <a:solidFill>
            <a:srgbClr val="F9F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6279DF-1561-DDBE-6009-3A6A7661AB64}"/>
              </a:ext>
            </a:extLst>
          </p:cNvPr>
          <p:cNvSpPr/>
          <p:nvPr/>
        </p:nvSpPr>
        <p:spPr>
          <a:xfrm>
            <a:off x="227053" y="3881857"/>
            <a:ext cx="7121114" cy="1857528"/>
          </a:xfrm>
          <a:prstGeom prst="rect">
            <a:avLst/>
          </a:prstGeom>
          <a:solidFill>
            <a:srgbClr val="81863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13077D2-6340-6C1B-7E34-8AFEBDC17C82}"/>
              </a:ext>
            </a:extLst>
          </p:cNvPr>
          <p:cNvCxnSpPr>
            <a:cxnSpLocks/>
          </p:cNvCxnSpPr>
          <p:nvPr/>
        </p:nvCxnSpPr>
        <p:spPr>
          <a:xfrm>
            <a:off x="1149411" y="4686840"/>
            <a:ext cx="2898824" cy="2325854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4329A85-0DA4-CE07-CF23-1C515BF38A9B}"/>
              </a:ext>
            </a:extLst>
          </p:cNvPr>
          <p:cNvCxnSpPr>
            <a:cxnSpLocks/>
          </p:cNvCxnSpPr>
          <p:nvPr/>
        </p:nvCxnSpPr>
        <p:spPr>
          <a:xfrm flipH="1">
            <a:off x="1347200" y="3341875"/>
            <a:ext cx="922756" cy="1153061"/>
          </a:xfrm>
          <a:prstGeom prst="line">
            <a:avLst/>
          </a:prstGeom>
          <a:ln w="7620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4252CF-FA60-5F01-8143-E1E0C26D838F}"/>
              </a:ext>
            </a:extLst>
          </p:cNvPr>
          <p:cNvSpPr/>
          <p:nvPr/>
        </p:nvSpPr>
        <p:spPr>
          <a:xfrm rot="18517421">
            <a:off x="1211873" y="4495647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2" name="직사각형 38">
            <a:extLst>
              <a:ext uri="{FF2B5EF4-FFF2-40B4-BE49-F238E27FC236}">
                <a16:creationId xmlns:a16="http://schemas.microsoft.com/office/drawing/2014/main" id="{4F3974CB-9615-F210-A1DD-F96DA818ED44}"/>
              </a:ext>
            </a:extLst>
          </p:cNvPr>
          <p:cNvSpPr/>
          <p:nvPr/>
        </p:nvSpPr>
        <p:spPr>
          <a:xfrm rot="18605975">
            <a:off x="2049946" y="2977734"/>
            <a:ext cx="366243" cy="373385"/>
          </a:xfrm>
          <a:prstGeom prst="rect">
            <a:avLst/>
          </a:prstGeom>
          <a:solidFill>
            <a:srgbClr val="BF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59C5B-E62D-0725-4B0B-CCFC5E1D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E24-20D2-46D1-A438-7F1E2896662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32E1-83EE-9281-6585-37F1D13807D6}"/>
              </a:ext>
            </a:extLst>
          </p:cNvPr>
          <p:cNvSpPr txBox="1"/>
          <p:nvPr/>
        </p:nvSpPr>
        <p:spPr>
          <a:xfrm>
            <a:off x="2719033" y="3226084"/>
            <a:ext cx="67762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1)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통계적 가설 검증 및 시각화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경기 내 성적에 따른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계약금의 차이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포지션 별 가치 차이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이적여부 및 </a:t>
            </a:r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 이후의 기록</a:t>
            </a:r>
            <a:endParaRPr lang="en-US" altLang="ko-KR" sz="1400" dirty="0">
              <a:ln>
                <a:solidFill>
                  <a:srgbClr val="F9FAFD">
                    <a:alpha val="0"/>
                  </a:srgbClr>
                </a:solidFill>
              </a:ln>
              <a:solidFill>
                <a:srgbClr val="F9FAFD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r>
              <a:rPr lang="en-US" altLang="ko-KR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2) </a:t>
            </a:r>
            <a:r>
              <a:rPr lang="ko-KR" altLang="en-US" sz="1400" dirty="0">
                <a:ln>
                  <a:solidFill>
                    <a:srgbClr val="F9FAFD">
                      <a:alpha val="0"/>
                    </a:srgbClr>
                  </a:solidFill>
                </a:ln>
                <a:solidFill>
                  <a:srgbClr val="F9FAFD"/>
                </a:solidFill>
                <a:latin typeface="KBO DIA GOTHIC LIGHT" pitchFamily="2" charset="-127"/>
                <a:ea typeface="KBO DIA GOTHIC LIGHT" pitchFamily="2" charset="-127"/>
              </a:rPr>
              <a:t>계약 예측 모델 소개</a:t>
            </a:r>
          </a:p>
        </p:txBody>
      </p:sp>
    </p:spTree>
    <p:extLst>
      <p:ext uri="{BB962C8B-B14F-4D97-AF65-F5344CB8AC3E}">
        <p14:creationId xmlns:p14="http://schemas.microsoft.com/office/powerpoint/2010/main" val="112530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6DF9D-1AE4-8DA1-152C-B1429453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5AF215-5DD3-4831-FD9E-8F3153D9470C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8BBB-3095-8E46-5A3A-293696EC1247}"/>
              </a:ext>
            </a:extLst>
          </p:cNvPr>
          <p:cNvSpPr txBox="1"/>
          <p:nvPr/>
        </p:nvSpPr>
        <p:spPr>
          <a:xfrm>
            <a:off x="8301039" y="50093"/>
            <a:ext cx="364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1-1) 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경기 내 성적에 따른 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계약금의 차이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B943A-73E2-41A5-FC9D-C26E6CB3B331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WAR</a:t>
            </a:r>
            <a:r>
              <a:rPr lang="ko-KR" altLang="en-US" sz="3200" b="1" dirty="0" err="1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에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 따라서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계약금이 달라질 것이다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.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1FCAD-5E2F-A617-3029-E7EF17971BD3}"/>
              </a:ext>
            </a:extLst>
          </p:cNvPr>
          <p:cNvSpPr txBox="1"/>
          <p:nvPr/>
        </p:nvSpPr>
        <p:spPr>
          <a:xfrm>
            <a:off x="463240" y="1219975"/>
            <a:ext cx="1082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FA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직전 시즌의 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WAR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&gt;=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5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인 경우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,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계약금은 급격히 증가한다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. 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(</a:t>
            </a:r>
            <a:r>
              <a:rPr lang="ko-KR" altLang="en-US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채택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  <a:endParaRPr lang="ko-KR" altLang="en-US" sz="1600" dirty="0">
              <a:solidFill>
                <a:srgbClr val="818630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FBD6B9EA-90C7-84D6-FA15-0BAEC14B69D7}"/>
              </a:ext>
            </a:extLst>
          </p:cNvPr>
          <p:cNvSpPr txBox="1">
            <a:spLocks/>
          </p:cNvSpPr>
          <p:nvPr/>
        </p:nvSpPr>
        <p:spPr>
          <a:xfrm>
            <a:off x="6019800" y="2129533"/>
            <a:ext cx="6172200" cy="41091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분석 배경</a:t>
            </a:r>
            <a:endParaRPr lang="en-US" altLang="ko-KR" sz="20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WAR: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야구계에서 선수 종합 가치를 나타내는 가장 포괄적인 지표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WAR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&gt;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5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인 경우 스타 선수로 취급 받음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marL="457200" lvl="1" indent="0">
              <a:lnSpc>
                <a:spcPct val="130000"/>
              </a:lnSpc>
              <a:buNone/>
            </a:pP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분석 결과</a:t>
            </a:r>
            <a:r>
              <a:rPr lang="en-US" altLang="ko-KR" sz="20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20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20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가설 채택</a:t>
            </a:r>
            <a:endParaRPr lang="en-US" altLang="ko-KR" sz="2000" dirty="0">
              <a:solidFill>
                <a:srgbClr val="818630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ANOVA </a:t>
            </a: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검증 결과</a:t>
            </a: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T-</a:t>
            </a:r>
            <a:r>
              <a:rPr lang="ko-KR" altLang="en-US" sz="1500" dirty="0">
                <a:latin typeface="KBO DIA GOTHIC LIGHT" pitchFamily="2" charset="-127"/>
                <a:ea typeface="KBO DIA GOTHIC LIGHT" pitchFamily="2" charset="-127"/>
              </a:rPr>
              <a:t>통계량</a:t>
            </a:r>
            <a:r>
              <a:rPr lang="en-US" altLang="ko-KR" sz="1500" dirty="0">
                <a:latin typeface="KBO DIA GOTHIC LIGHT" pitchFamily="2" charset="-127"/>
                <a:ea typeface="KBO DIA GOTHIC LIGHT" pitchFamily="2" charset="-127"/>
              </a:rPr>
              <a:t> = 5.3111 / P-value = 0.0000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실질적으로 금액 격차가 높아지는 구간은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WAR&gt;3</a:t>
            </a: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평균 계약금이 약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배 이상 </a:t>
            </a:r>
            <a:r>
              <a:rPr lang="ko-KR" altLang="en-US" sz="1600" dirty="0" err="1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차이</a:t>
            </a:r>
            <a:r>
              <a:rPr lang="ko-KR" altLang="en-US" sz="1600" dirty="0" err="1">
                <a:latin typeface="KBO DIA GOTHIC LIGHT" pitchFamily="2" charset="-127"/>
                <a:ea typeface="KBO DIA GOTHIC LIGHT" pitchFamily="2" charset="-127"/>
              </a:rPr>
              <a:t>나기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시작하는 구간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오히려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WAR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&gt;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7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인 경우 통계적으로 유의미하지 않음</a:t>
            </a: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→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그 정도의 선수가 없기 때문에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표본 수가 부족할 것으로 추정</a:t>
            </a:r>
            <a:endParaRPr lang="en-US" altLang="ko-KR" sz="1600" dirty="0">
              <a:solidFill>
                <a:srgbClr val="BF2F47"/>
              </a:solidFill>
              <a:latin typeface="KBO DIA GOTHIC LIGHT" pitchFamily="2" charset="-127"/>
              <a:ea typeface="KBO DIA GOTHIC LIGHT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8D8A6-3CB9-7AEA-AF4D-9191927A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9" y="2403206"/>
            <a:ext cx="5731927" cy="3561815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7B32D68-66A1-EFDE-B6A5-C475B360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0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1A72C-D136-CAC8-0585-AED0C3101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94543C-3970-C561-1138-F1886FB81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4" y="2112116"/>
            <a:ext cx="5807572" cy="4212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71E3ED-83E9-BC91-9480-1AE5B72ECC88}"/>
              </a:ext>
            </a:extLst>
          </p:cNvPr>
          <p:cNvSpPr txBox="1"/>
          <p:nvPr/>
        </p:nvSpPr>
        <p:spPr>
          <a:xfrm>
            <a:off x="79882" y="44190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2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루</a:t>
            </a:r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.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데이터 분석 과정 및 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65756-37A3-A313-41B9-7A2DEE4B235D}"/>
              </a:ext>
            </a:extLst>
          </p:cNvPr>
          <p:cNvSpPr txBox="1"/>
          <p:nvPr/>
        </p:nvSpPr>
        <p:spPr>
          <a:xfrm>
            <a:off x="8738459" y="50093"/>
            <a:ext cx="320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1-2)</a:t>
            </a:r>
            <a:r>
              <a:rPr lang="ko-KR" altLang="en-US" sz="1400" dirty="0">
                <a:solidFill>
                  <a:srgbClr val="2C190A"/>
                </a:solidFill>
                <a:latin typeface="KBO DIA GOTHIC LIGHT" pitchFamily="2" charset="-127"/>
                <a:ea typeface="KBO DIA GOTHIC LIGHT" pitchFamily="2" charset="-127"/>
              </a:rPr>
              <a:t> 포지션 별 가치 차이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17C25-512F-42B8-6E01-08C115B81DEE}"/>
              </a:ext>
            </a:extLst>
          </p:cNvPr>
          <p:cNvSpPr txBox="1"/>
          <p:nvPr/>
        </p:nvSpPr>
        <p:spPr>
          <a:xfrm>
            <a:off x="463240" y="635200"/>
            <a:ext cx="1082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포지션 별 희소성에 따라 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FA </a:t>
            </a:r>
            <a:r>
              <a:rPr lang="ko-KR" altLang="en-US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시장 내 금액 차이가 있을 것이다</a:t>
            </a:r>
            <a:r>
              <a:rPr lang="en-US" altLang="ko-KR" sz="3200" b="1" dirty="0">
                <a:solidFill>
                  <a:srgbClr val="2C190A"/>
                </a:solidFill>
                <a:latin typeface="KBO Dia Gothic Bold" pitchFamily="2" charset="-127"/>
                <a:ea typeface="KBO Dia Gothic Bold" pitchFamily="2" charset="-127"/>
              </a:rPr>
              <a:t>.</a:t>
            </a:r>
            <a:endParaRPr lang="ko-KR" altLang="en-US" sz="2000" b="1" dirty="0">
              <a:solidFill>
                <a:srgbClr val="2C190A"/>
              </a:solidFill>
              <a:latin typeface="KBO Dia Gothic Bold" pitchFamily="2" charset="-127"/>
              <a:ea typeface="KBO Dia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E5184-710D-A24F-0A65-6531C04E33D2}"/>
              </a:ext>
            </a:extLst>
          </p:cNvPr>
          <p:cNvSpPr txBox="1"/>
          <p:nvPr/>
        </p:nvSpPr>
        <p:spPr>
          <a:xfrm>
            <a:off x="463240" y="1219975"/>
            <a:ext cx="1082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구원 투수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(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일명 불펜 투수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는 다른 포지션에 비해 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FA 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금액이 낮다</a:t>
            </a:r>
            <a:r>
              <a:rPr lang="en-US" altLang="ko-KR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.</a:t>
            </a:r>
            <a:r>
              <a:rPr lang="ko-KR" altLang="en-US" sz="2400" dirty="0">
                <a:solidFill>
                  <a:srgbClr val="2C190A"/>
                </a:solidFill>
                <a:latin typeface="KBO DIA GOTHIC MEDIUM" pitchFamily="2" charset="-127"/>
                <a:ea typeface="KBO DIA GOTHIC MEDIUM" pitchFamily="2" charset="-127"/>
              </a:rPr>
              <a:t> 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(</a:t>
            </a:r>
            <a:r>
              <a:rPr lang="ko-KR" altLang="en-US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채택</a:t>
            </a:r>
            <a:r>
              <a:rPr lang="en-US" altLang="ko-KR" sz="2400" dirty="0">
                <a:solidFill>
                  <a:srgbClr val="818630"/>
                </a:solidFill>
                <a:latin typeface="KBO DIA GOTHIC MEDIUM" pitchFamily="2" charset="-127"/>
                <a:ea typeface="KBO DIA GOTHIC MEDIUM" pitchFamily="2" charset="-127"/>
              </a:rPr>
              <a:t>)</a:t>
            </a:r>
            <a:endParaRPr lang="ko-KR" altLang="en-US" sz="1600" dirty="0">
              <a:solidFill>
                <a:srgbClr val="818630"/>
              </a:solidFill>
              <a:latin typeface="KBO DIA GOTHIC MEDIUM" pitchFamily="2" charset="-127"/>
              <a:ea typeface="KBO DIA GOTHIC MEDIUM" pitchFamily="2" charset="-127"/>
            </a:endParaRP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97646881-E339-A024-AEEF-25625135EF53}"/>
              </a:ext>
            </a:extLst>
          </p:cNvPr>
          <p:cNvSpPr txBox="1">
            <a:spLocks/>
          </p:cNvSpPr>
          <p:nvPr/>
        </p:nvSpPr>
        <p:spPr>
          <a:xfrm>
            <a:off x="5818528" y="1804750"/>
            <a:ext cx="6373471" cy="48253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구원 투수 포지션</a:t>
            </a:r>
            <a:br>
              <a:rPr lang="en-US" altLang="ko-KR" sz="20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RP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(Relief Pitcher;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중간 계투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)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/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CP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(Closing Pitcher;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마무리 투수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)</a:t>
            </a:r>
          </a:p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분석 방법</a:t>
            </a:r>
            <a:r>
              <a:rPr lang="en-US" altLang="ko-KR" sz="22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 포지션 별로 </a:t>
            </a:r>
            <a:r>
              <a:rPr lang="en-US" altLang="ko-KR" sz="22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금액의 평균을 사용</a:t>
            </a:r>
            <a:endParaRPr lang="en-US" altLang="ko-KR" sz="22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불펜 투수 내에서도 세부 포지션을 나누어 평균 구분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불펜 투수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그룹과 그 이외 그룹을 나누어 그룹별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금액 평균을 제시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분석 결과</a:t>
            </a:r>
            <a:r>
              <a:rPr lang="en-US" altLang="ko-KR" sz="22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22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ko-KR" altLang="en-US" sz="2200" dirty="0">
                <a:solidFill>
                  <a:srgbClr val="818630"/>
                </a:solidFill>
                <a:latin typeface="KBO DIA GOTHIC LIGHT" pitchFamily="2" charset="-127"/>
                <a:ea typeface="KBO DIA GOTHIC LIGHT" pitchFamily="2" charset="-127"/>
              </a:rPr>
              <a:t>가설 채택</a:t>
            </a:r>
            <a:endParaRPr lang="en-US" altLang="ko-KR" sz="2200" dirty="0">
              <a:solidFill>
                <a:srgbClr val="818630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ANOVA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검정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: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F-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통계량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 = 3.0853 / P-value = 0.0007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중간 계투의 경우 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자주 많은 이닝을 소화하여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,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몸에 부하가 많아 </a:t>
            </a: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FA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이후 부상 위험이 크기 때문에 </a:t>
            </a:r>
            <a:r>
              <a:rPr lang="en-US" altLang="ko-KR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 금액 낮은 것으로 추정</a:t>
            </a:r>
            <a:endParaRPr lang="en-US" altLang="ko-KR" sz="1600" dirty="0">
              <a:solidFill>
                <a:srgbClr val="BF2F47"/>
              </a:solidFill>
              <a:latin typeface="KBO DIA GOTHIC LIGHT" pitchFamily="2" charset="-127"/>
              <a:ea typeface="KBO DIA GOTHIC LIGHT" pitchFamily="2" charset="-127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다만 </a:t>
            </a: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마무리 투수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의 경우는 고정적인 이닝에 등판하는 경우가 많아 </a:t>
            </a:r>
            <a:b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</a:br>
            <a:r>
              <a:rPr lang="ko-KR" altLang="en-US" sz="1600" dirty="0">
                <a:solidFill>
                  <a:srgbClr val="BF2F47"/>
                </a:solidFill>
                <a:latin typeface="KBO DIA GOTHIC LIGHT" pitchFamily="2" charset="-127"/>
                <a:ea typeface="KBO DIA GOTHIC LIGHT" pitchFamily="2" charset="-127"/>
              </a:rPr>
              <a:t>관리의 측면에서 매우 원활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하므로 </a:t>
            </a:r>
            <a:r>
              <a:rPr lang="en-US" altLang="ko-KR" sz="1600" dirty="0">
                <a:latin typeface="KBO DIA GOTHIC LIGHT" pitchFamily="2" charset="-127"/>
                <a:ea typeface="KBO DIA GOTHIC LIGHT" pitchFamily="2" charset="-127"/>
              </a:rPr>
              <a:t>FA</a:t>
            </a:r>
            <a:r>
              <a:rPr lang="ko-KR" altLang="en-US" sz="1600" dirty="0">
                <a:latin typeface="KBO DIA GOTHIC LIGHT" pitchFamily="2" charset="-127"/>
                <a:ea typeface="KBO DIA GOTHIC LIGHT" pitchFamily="2" charset="-127"/>
              </a:rPr>
              <a:t> 금액이 증가함</a:t>
            </a:r>
            <a:endParaRPr lang="en-US" altLang="ko-KR" sz="1600" dirty="0">
              <a:latin typeface="KBO DIA GOTHIC LIGHT" pitchFamily="2" charset="-127"/>
              <a:ea typeface="KBO DIA GOTHIC LIGHT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37248-0EDD-0E3F-8257-3519406A1EB5}"/>
              </a:ext>
            </a:extLst>
          </p:cNvPr>
          <p:cNvSpPr/>
          <p:nvPr/>
        </p:nvSpPr>
        <p:spPr>
          <a:xfrm>
            <a:off x="412381" y="4995330"/>
            <a:ext cx="485088" cy="1322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70F865-E750-C674-8D72-EE50462AFABE}"/>
              </a:ext>
            </a:extLst>
          </p:cNvPr>
          <p:cNvSpPr/>
          <p:nvPr/>
        </p:nvSpPr>
        <p:spPr>
          <a:xfrm>
            <a:off x="4467071" y="3166531"/>
            <a:ext cx="485088" cy="3157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F0027F2-3416-F4B3-51C5-24FC0C5E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917"/>
            <a:ext cx="2743200" cy="365125"/>
          </a:xfrm>
        </p:spPr>
        <p:txBody>
          <a:bodyPr/>
          <a:lstStyle/>
          <a:p>
            <a:fld id="{E88CBE24-20D2-46D1-A438-7F1E2896662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02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1863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400" dirty="0">
            <a:solidFill>
              <a:schemeClr val="bg1"/>
            </a:solidFill>
            <a:latin typeface="KBO DIA GOTHIC LIGHT" pitchFamily="2" charset="-127"/>
            <a:ea typeface="KBO DIA GOTHIC LIGHT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6784</TotalTime>
  <Words>3929</Words>
  <Application>Microsoft Macintosh PowerPoint</Application>
  <PresentationFormat>Widescreen</PresentationFormat>
  <Paragraphs>599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CAFE24 OHSQUARE AIR</vt:lpstr>
      <vt:lpstr>KBO Dia Gothic Bold</vt:lpstr>
      <vt:lpstr>KBO DIA GOTHIC LIGHT</vt:lpstr>
      <vt:lpstr>KBO DIA GOTHIC MEDIUM</vt:lpstr>
      <vt:lpstr>맑은 고딕</vt:lpstr>
      <vt:lpstr>맑은 고딕</vt:lpstr>
      <vt:lpstr>Noto Sans Symbols</vt:lpstr>
      <vt:lpstr>Aptos</vt:lpstr>
      <vt:lpstr>Arial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정지현</dc:creator>
  <cp:lastModifiedBy>Shin Lora</cp:lastModifiedBy>
  <cp:revision>60</cp:revision>
  <cp:lastPrinted>2025-05-12T05:12:44Z</cp:lastPrinted>
  <dcterms:created xsi:type="dcterms:W3CDTF">2019-01-13T12:37:37Z</dcterms:created>
  <dcterms:modified xsi:type="dcterms:W3CDTF">2025-05-12T05:42:58Z</dcterms:modified>
</cp:coreProperties>
</file>